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847BC-E1C0-43C5-854D-01CAB1882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EF164-F75E-4EAB-8237-ADBB8F286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2F616-E701-4509-BF12-08982849D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E79E4-81D7-43C9-947B-DB560CC76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14A1C5-00BC-43D6-82D7-2C47BEDD6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E0B3D7-71A7-45BB-A1C2-D79027D40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EACA5-1703-4698-8780-AFC967C15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BC4A0-2B66-4C88-A1CF-1583AC107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48E97-B115-493B-9EB4-435F0752F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63226-3793-411E-AA56-706B93FBF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4CDF8-F0CB-4CC0-85E4-30F043E0E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31104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18床护理查房课件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26" b="19626"/>
          <a:stretch>
            <a:fillRect/>
          </a:stretch>
        </p:blipFill>
        <p:spPr>
          <a:xfrm>
            <a:off x="1521351" y="2618835"/>
            <a:ext cx="9149299" cy="377017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633683" y="1148833"/>
            <a:ext cx="8924635" cy="133021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年龄、性别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高血压、糖尿病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头晕、乏力、多饮、多尿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药物治疗、饮食控制、运动锻炼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每日记录患者体温、脉搏、呼吸等生命体征。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定时记录患者饮食、睡眠、活动等日常生活情况。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定期更换床单、被套、枕套等物品，保持病房整洁。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协助患者进行日常洗漱、更衣等个人卫生工作。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特殊护理需求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对于行动不便的患者，提供协助行走、翻身等服务。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对于需要吸氧的患者，定时检查氧气管路是否通畅，确保氧气供应。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对于需要输液的患者，定时检查输液情况，确保输液安全。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对于需要特殊监测的患者，如心电监护等，定时检查设备是否正常工作。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260" r="2526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保持患者生命体征平稳，预防并发症的发生。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提高患者的生活质量，减轻患者的痛苦和不适。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促进患者的康复，缩短患者的住院时间。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增强患者的信心和配合度，提高治疗效果。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护理目标及预期效果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护理措施与执行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https://d.book118.com/286231104221010034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2024-09-04T07:55:55.847</cp:lastPrinted>
  <dcterms:created xsi:type="dcterms:W3CDTF">2024-09-03T23:55:55Z</dcterms:created>
  <dcterms:modified xsi:type="dcterms:W3CDTF">2024-09-03T23:55:57Z</dcterms:modified>
</cp:coreProperties>
</file>