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47B28-B99B-40C2-A6D5-3C9960F50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F2D00-ABE0-4E0A-A20C-E063BB1FA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ECF84-9815-47E4-BFD6-FD015EA7D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E2574-49AE-4C8B-9F41-16B189705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4E9DE5-6D9A-4DB3-8BE9-8248F9C5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40EE8-EA59-4A13-8320-8DAFEBB8A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21F3F5-38CA-47C7-ACAF-18E82D243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11FCD-A34B-4AA8-B75E-99D5250B1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6E61A-F63F-4D9E-9B16-217EE889D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76B61-CA44-4295-8623-8C5D2C4DF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0A280-6E39-4F6D-8C88-55E2FF0EA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3123324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常见的组织结构形式模板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事业部制组织结构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网络型组织结构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组织结构是一个组织内部各构成部分之间所确立的关系形式，包括各部分之间的排列顺序、空间位置、聚集状态、联系方式以及各要素之间相互关系的一种模式。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组织结构是组织的全体成员为实现组织目标，在管理工作中进行分工协作，在职务范围、责任、权利方面所形成的结构体系。其功能是协调组织内部各种关系和资源，确保组织高效运转。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36" r="108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提升决策效果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促进组织变革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合理的组织结构能够明确各部门和员工的职责与权力，减少工作重复和冲突，从而提高工作效率。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良好的组织结构有助于信息快速、准确地传递，提高决策效率和准确性。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通过组织结构调整，可以重新配置和优化企业资源，使其更加适应市场需求和企业发展战略。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随着企业内外部环境的变化，组织结构需要不断调整和优化，以适应新的发展需求和市场挑战。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既有按职能划分的垂直领导系统，又有按产品（项目）划分的横向领导关系的结构。员工同时接受双重领导，需要具备良好的沟通能力和协调能力。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最简单的集权式组织结构形式，又称军队式结构。其领导关系按垂直系统建立，不设立专门的职能机构，自上而下形同直线。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以专业分工为基础，在各级行政领导下设置相应的职能部门，分别从事各项专业管理活动。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事业部制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按照产品、地区或顾客划分事业部，实行分权管理的组织结构形式。每个事业部都有自己的产品或服务，自负盈亏。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由于结构简单，信息传递速度快，决策迅速，反应灵活，管理费用低。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简单的组织结构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直线制组织结构是一种最简单的集权式组织结构形式，又称军队式结构。其领导关系按垂直系统建立，不设立专门的职能机构，自上而下形同直线。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权责明确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在这种结构中，上下级的权责关系是直线关系，即上级对其下属拥有直接和全面的管理权限，下属只接受一个上级的指令。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适用于企业规模不大，职工人数不多，生产和管理工作都比较简单的情况。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随着企业规模的扩大和生产经营的复杂化，这种结构就难以适应现代企业管理的要求。过于强调集中统一，容易出现家长制作风，不利于培养下级管理人员的独立工作能力。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小型企业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在创业初期或小型企业中，由于人员较少，业务相对简单，通常采用直线制组织结构。例如，一家初创的互联网公司，创始人可能同时担任CEO和CTO的角色，直接管理所有的技术团队和业务团队。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直线制组织结构在军事组织中也有广泛应用。在军队中，各级指挥官对其下属拥有直接的指挥权，形成了严格的等级制度和明确的权责关系。这种结构有助于在战争中迅速做出决策并有效执行。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特点与优势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根据业务领域划分不同职能部门，各部门员工具备专业技能和知识。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决策权通常集中在高层管理人员手中，有利于统一指挥和协调。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各部门遵循统一的管理制度和流程，提高工作效率和质量。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不同部门之间可以共享资源，如设备、技术、信息等，降低成本。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专业化分工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权力集中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资源共享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适用于规模较大、业务相对稳定、需要高度专业化分工的企业。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各部门可能过于关注自身利益，导致部门间协作不畅。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部门间协作不足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由于决策权集中，可能导致决策过程繁琐、速度慢。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决策速度慢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在快速变化的市场环境中，职能制组织结构可能难以及时调整以适应新的需求。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对环境变化适应性差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适用范围与局限性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https://d.book118.com/286231233242010044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2024-09-13T14:56:06.960</cp:lastPrinted>
  <dcterms:created xsi:type="dcterms:W3CDTF">2024-09-13T06:56:06Z</dcterms:created>
  <dcterms:modified xsi:type="dcterms:W3CDTF">2024-09-13T06:56:09Z</dcterms:modified>
</cp:coreProperties>
</file>