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3DB272-2F39-411C-9F28-135B633FB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0079CD-D108-42C6-BD22-6BA09920A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F9E7FC-04A3-44DC-9F41-FE041C806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21592D-FAE8-468C-9DF6-8E244A606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A20D91-3131-458D-A6A9-B81DA441F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8A89A8-CB55-48BE-914D-E85BB449F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91AF46-FD42-46FB-B747-84C66DD7A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C22535-9A0B-4B90-ACD2-2BD42876C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69DE46-8EAD-480A-A543-B221CE989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99C176-4C46-4213-A341-811F0F92B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11EAC2-11AF-4A13-913A-25953EDC9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231243115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基于情境的校园心理危机干预技巧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情境分析与心理危机识别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个性化心理危机干预策略制定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团队协作与资源整合在心理危机干预中的应用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沟通技巧在心理危机干预中的运用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应对挑战与提升心理危机干预能力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情境分析与心理危机识别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校园内常见心理危机情境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自我认知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同学间的冲突、师生矛盾、家庭关系不和等。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自卑、自我怀疑、自我否定等。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学业压力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情感困扰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考试失败、学业负担过重、升学压力等。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失恋、单恋、情感纠葛等。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亲人离世、意外事故、自然灾害等。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生理反应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失眠、食欲不振、注意力不集中等。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情绪反应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焦虑、抑郁、愤怒、恐惧等。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行为变化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退缩、攻击、自残、自杀等。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学习成绩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下滑明显，缺勤增多。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社交活动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减少或避免社交，独来独往。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学生心理危机表现及特征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000" r="140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识别危机类型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评估风险程度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制定干预策略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提高干预效果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情境分析在心理危机干预中的重要性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通过分析情境，确定学生面临的心理危机类型，为后续干预提供依据。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根据情境特点和学生需求，制定个性化的心理危机干预计划。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了解危机的严重程度，判断是否需要紧急干预或长期关注。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通过深入分析情境，更准确地理解学生的心理状态和需求，从而提高干预的针对性和有效性。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个性化心理危机干预策略制定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包括年龄、性别、家庭背景、学习状况等，以全面了解学生的个体特征。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收集学生基本信息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评估学生心理状况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042" r="13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确定学生需求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通过心理测评、观察、访谈等方式，对学生的心理状态、情绪、压力等进行评估。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根据学生的心理状况评估结果，明确学生在心理危机干预过程中的具体需求。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了解学生背景信息及需求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096" b="60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制定针对性干预计划和目标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制定短期干预计划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针对学生当前的心理危机状况，制定短期内的干预计划，包括具体的干预措施和时间安排。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设定长期干预目标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根据学生的个体特征和心理需求，设定长期的心理危机干预目标，以促进学生心理健康的全面发展。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调整干预计划和目标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在实施过程中，根据学生的反馈和实际情况，对干预计划和目标进行适时的调整。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通过倾听、理解、支持等方式，给予学生情感上的支持和安慰，减轻其心理压力。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认知重构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增强社会支持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帮助学生调整对危机事件的认知和评价，改变其消极的思维模式和行为习惯。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教授学生有效的情绪调节技巧，如深呼吸、冥想等，以缓解其情绪困扰。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鼓励学生参加集体活动、结交朋友等，以增强其社会支持网络，提高应对心理危机的能力。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实施个性化心理危机干预措施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团队协作与资源整合在心理危机干预中的应用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https://d.book118.com/286231243115010042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2024-09-09T22:43:02.819</cp:lastPrinted>
  <dcterms:created xsi:type="dcterms:W3CDTF">2024-09-09T14:43:02Z</dcterms:created>
  <dcterms:modified xsi:type="dcterms:W3CDTF">2024-09-09T14:43:05Z</dcterms:modified>
</cp:coreProperties>
</file>