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F582A-CCEB-44D5-A5BC-41E40504C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486C9-75CA-4787-9543-C69C6890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17179-BCE7-4E14-9501-87666F529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3DBF9-1B4D-4858-BCD6-4755AED21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D003C8-79E1-4C5A-A9F5-9E72AC2F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E852F-9635-4273-8DC0-27E3C9A70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027857-AAB7-4F0E-9DE0-18319A03C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EB040-1A10-424C-89F1-5FC174BE1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EF9C2-71BA-440B-8111-E05044A02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9A2A1-7175-44C9-8E75-628A187AC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20ADA-BBBA-40EA-96C7-35EA586A0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3420523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《预防艾滋病的讲座》ppt课件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艾滋病的检测与治疗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艾滋病的社会影响与应对策略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结语：共同抗击艾滋病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艾滋病的基本知识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3" r="1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艾滋病是一种由人类免疫缺陷病毒（HIV）引起的传染病，主要攻击人体免疫系统，导致身体虚弱，容易感染其他疾病。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艾滋病是一种严重的全球性公共卫生问题，具有长期潜伏期、传播迅速、致死率高的特点。HIV主要通过性接触、血液传播和母婴传播，感染后病程漫长，治疗困难。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艾滋病的传播方式主要包括性接触、血液传播和母婴传播。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性接触是艾滋病最主要的传播方式，包括同性性行为和异性性行为。血液传播包括共用注射器、输血和接受感染的器官移植等。母婴传播发生在感染HIV的母亲将病毒传给胎儿或新生儿。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艾滋病的症状多样，常见的包括发热、咳嗽、皮疹、淋巴结肿大等。艾滋病对人体健康造成严重危害，可导致多种并发症和死亡。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早期可能出现类似流感的症状，如发热、头痛、咳嗽等。随着病情发展，可能出现体重下降、腹泻、口腔感染、肺炎等严重症状。艾滋病可导致人体免疫系统崩溃，容易感染其他疾病，如癌症、结核病等，最终导致死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艾滋病的预防措施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50" r="287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避免任何可能导致感染艾滋病病毒的行为，如不安全的性行为、注射毒品等。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了解艾滋病病毒的传播途径，避免与感染者发生性行为、共用针头、注射器等高危行为，降低感染风险。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避免高危行为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正确使用安全套可以降低性传播艾滋病病毒的风险。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了解如何正确使用安全套，包括选择合适的安全套、检查安全套是否破损、正确佩戴和取出等，以减少性行为中的感染风险。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正确使用安全套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避免与他人共用注射器，以降低血液传播艾滋病病毒的风险。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了解注射毒品是艾滋病病毒传播的重要途径之一，避免与他人共用注射器，如果需要使用注射器，应确保注射器是全新的、未被使用过的。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避免共用注射器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保持健康的生活方式可以降低感染艾滋病病毒的风险。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了解健康的生活方式包括均衡饮食、适量运动、不吸烟、不酗酒等，这些良好的生活习惯有助于提高身体免疫力，降低感染风险。同时，也要注意避免过度疲劳和压力，保持心情愉悦。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艾滋病的检测与治疗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https://d.book118.com/286234205235010040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2024-09-07T13:19:38.546</cp:lastPrinted>
  <dcterms:created xsi:type="dcterms:W3CDTF">2024-09-07T05:19:38Z</dcterms:created>
  <dcterms:modified xsi:type="dcterms:W3CDTF">2024-09-07T05:19:40Z</dcterms:modified>
</cp:coreProperties>
</file>