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17471A-9C46-42EA-9DFC-77E5865CB5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57E828-E2A5-482B-BBC4-7A08E2FCE9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D1058-0671-47D7-89B0-F017AF207A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1E761D-B6F6-44DA-8BBD-7D4BB57AA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C56C459-E032-4499-8601-2451EDF5DB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4063DB5-2BE5-4748-8F42-C154BEFC7D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F2ABA9-95CE-4810-95E6-8631F29337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DD7464-06BD-4653-A118-CCCEF6B9B4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962DD4-AC1F-45E9-9FB3-E23B393514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C9F8BD-8BA4-482B-A192-77CC13C5D8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0F63555-78DD-45A1-8082-07C5AB361B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1.jpeg" /><Relationship Id="rId6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3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8623500305101003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470139" y="529006"/>
            <a:ext cx="7248525" cy="1657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0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学校教科室副主任竞聘演讲稿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5170170" y="171260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5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467920" y="1030644"/>
            <a:ext cx="3256160" cy="572922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1748153" y="1507605"/>
            <a:ext cx="8695693" cy="5056027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工作经历与成果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对教科室副主任岗位的理解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竞聘理由与承诺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团队合作与领导能力展示</a:t>
            </a:r>
          </a:p>
          <a:p>
            <a:pPr marL="203200" lvl="0" indent="-203200" algn="ctr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未来展望与目标设定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拥有教育学硕士学位，具备扎实的教育理论基础和实践经验。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教育背景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个人特点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7792" r="17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曾在多所学校任职，对教学管理和教育科研有深入了解。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具备较强的组织协调能力、团队合作精神和创新能力。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4292" r="3429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143" r="2914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4292" r="34292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学校教科室副主任岗位空缺，需要一位具备丰富经验和专业能力的领导者。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竞聘背景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通过参与竞聘，发挥个人优势，为学校教科室工作贡献自己的力量。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竞聘目的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竞聘背景与目的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对教科室工作的认识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教科室职责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负责学校教学研究、课程改革、教师培训等工作，提高学校教育教学质量。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教科室重要性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教科室是学校教学管理的核心部门，对学校整体教学水平具有重要影响。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教科室挑战与发展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面对教育改革的新形势，教科室需要不断创新，提高研究水平和实践能力。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工作经历与成果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在小学阶段，我曾负责过语文、数学和英语三门主要课程的教学工作，对各个年级的教材和考试要求有深入了解。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曾担任过5年班主任，负责管理班级日常事务，组织学生参加各类活动，培养学生的团队协作精神和集体荣誉感。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曾任教科目及班级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班级管理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语文、数学、英语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在教学过程中，我注重培养学生的综合素质，所带班级的教学成绩一直名列前茅，多次荣获校级优秀教学质量奖。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教学质量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凭借在教育教学方面的突出表现，我曾荣获市级优秀教师、优秀班主任等荣誉称号，并多次受到教育部门的表彰。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荣誉证书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积极参与教育科研活动，撰写的多篇教学论文在省级以上刊物发表，其中一篇关于课堂创新教学的论文荣获省级一等奖。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教学成果与荣誉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在历届学生评价中，我的教学满意度一直保持在95%以上，学生们普遍认为我上课生动有趣，讲解清晰易懂，关心学生个人发展。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学生评价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通过与家长的沟通交流，我了解到家长对我的教学工作给予了高度评价，认为我能够关注孩子的个性差异，注重培养孩子的自主学习能力和创新能力。同时，家长也对我在班级管理方面的工作表示满意，认为我能够创造一个积极向上、团结友爱的班级氛围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家长反馈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学生评价与家长反馈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990837"/>
            <a:ext cx="7405389" cy="1138956"/>
            <a:chOff x="2393306" y="199083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99083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651635" y="3830878"/>
            <a:ext cx="8888730" cy="15106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对教科室副主任岗位的理解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17700" y="5577969"/>
            <a:ext cx="2156600" cy="638034"/>
            <a:chOff x="5017700" y="5577969"/>
            <a:chExt cx="2156600" cy="638034"/>
          </a:xfrm>
        </p:grpSpPr>
        <p:sp>
          <p:nvSpPr>
            <p:cNvPr id="6" name="TextBox 6"/>
            <p:cNvSpPr txBox="1"/>
            <p:nvPr/>
          </p:nvSpPr>
          <p:spPr>
            <a:xfrm>
              <a:off x="5017700" y="5577969"/>
              <a:ext cx="2156600" cy="6380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C214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CHAPTER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制定教学科研计划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组织协调科研工作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管理科研经费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评估科研成果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岗位职责与要求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根据学校发展战略，制定教学科研计划，明确目标、任务和时间节点。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负责组织协调学校内部和外部的科研工作，搭建科研平台，促进学术交流与合作。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负责科研经费的预算、分配、审核和监管，确保经费的合理使用和效益最大化。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组织对科研成果进行评估和鉴定，推广优秀成果，提高学校的学术影响力。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6862" r="16862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CF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教育改革不断推进，需要教科室副主任具备创新意识和应变能力，带领团队应对挑战。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应对教育改革压力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积极争取外部科研资源，为学校科研工作提供更多支持和保障。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拓展科研资源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鼓励不同学科之间的交叉融合，搭建跨学科合作平台，推动科研创新。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促进跨学科合作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关注青年教师的成长和发展，为他们提供更多科研机会和培训资源。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培养青年教师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CF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岗位挑战与机遇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https://d.book118.com/286235003051010031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5C0B15"/>
      </a:dk1>
      <a:lt1>
        <a:srgbClr val="FFFCF9"/>
      </a:lt1>
      <a:dk2>
        <a:srgbClr val="000000"/>
      </a:dk2>
      <a:lt2>
        <a:srgbClr val="FFFFFF"/>
      </a:lt2>
      <a:accent1>
        <a:srgbClr val="BA242F"/>
      </a:accent1>
      <a:accent2>
        <a:srgbClr val="C49E6D"/>
      </a:accent2>
      <a:accent3>
        <a:srgbClr val="E71A34"/>
      </a:accent3>
      <a:accent4>
        <a:srgbClr val="E8C496"/>
      </a:accent4>
      <a:accent5>
        <a:srgbClr val="EA6A6A"/>
      </a:accent5>
      <a:accent6>
        <a:srgbClr val="979797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2024-08-29T18:26:15.495</cp:lastPrinted>
  <dcterms:created xsi:type="dcterms:W3CDTF">2024-08-29T10:26:15Z</dcterms:created>
  <dcterms:modified xsi:type="dcterms:W3CDTF">2024-08-29T10:26:17Z</dcterms:modified>
</cp:coreProperties>
</file>