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FA05F-617F-42E3-9815-EBF902B60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4CDC8-B652-417B-9CDE-A36516105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03A58-5E76-4088-983C-F7F0A1DA1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07E32-4EF1-4D6D-9352-D2192C23C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207D33-79AB-434F-BC81-DB5AA6E9E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E27D47-C55A-4905-89DD-7B451EB73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08C7B5-A23C-42AF-BC31-78FC5CC6D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E9536-BFB0-4D06-89DE-8394AD890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D6952-D962-448F-8488-FCED44A51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4AA2F-BF28-4B68-8A04-60C6B6893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AEC56-815B-41E2-9157-CC68229E3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240010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现代教育技术学基础理论\n## 1.现代教育技术学的基本概念与发展历程\n### 1.1现代教育技术学的定义与内涵\n### 1.2现代教育技术学的发展历程\n### 1.3现代教育技术学的发展趋势\n## 2.现代教育技术学的基本理论框架\n### 2.1学习理论：行为主义、认知主义、建构主义等\n### 2.2教学理论：教学系统设计、教学策略、教学方法等\n### 2.3教育技术学的研究方法\n## 3.现代教育技术学的应用领域与实践案例\n### 3.1数字化教育资源的应用与管理\n### 3.2网络教学与学习平台的设计与应用\n### 3.3教育技术在学科教学中的应用案例\n## 4.现代教育技术学的发展趋势与挑战\n### 4.1人工智能在教育领域的应用与挑战\n### 4.2大数据在教育评估与决策中的作用与挑战\n### 4.3虚拟现实与增强现实技术在教育中的应用与挑战\n## 5.现代教育技术学的未来展望与建议\n### 5.1未来教育技术学的发展方向与机遇\n### 5.2教育技术在教育公平与质量提升中的作用\n### 5.3对教育技术学研究与实践的启示与建议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200"/>
              <a:t>现代教育技术学基础理论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现代教育技术学的基本概念与发展历程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现代教育技术学是一门研究教育过程中信息技术的应用的学科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包括教育资源的开发、利用、管理与评价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教育信息系统的设计、开发与实施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教育技术的应用与改进</a:t>
                </a:r>
                <a:endParaRPr/>
              </a:p>
            </p:txBody>
          </p:sp>
        </p:grpSp>
        <p:grpSp>
          <p:nvGrpSpPr>
            <p:cNvPr id="16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现代教育技术学的内涵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提高教育质量和效益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为核心目标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为手段和工具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促进教育改革和发展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为使命</a:t>
                </a:r>
                <a:endParaRPr/>
              </a:p>
            </p:txBody>
          </p:sp>
        </p:grpSp>
        <p:grpSp>
          <p:nvGrpSpPr>
            <p:cNvPr id="17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现代教育技术学的研究对象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教育过程中的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信息传递与处理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教育资源的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开发与利用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教育技术的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应用与改进</a:t>
                </a:r>
                <a:endParaRPr/>
              </a:p>
            </p:txBody>
          </p: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现代教育技术学的定义与内涵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20世纪初，教育技术学作为一门独立的学科诞生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主要研究教育过程中的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幻灯片、电影、广播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等媒体的应用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教育技术的发展推动了教育模式的变革</a:t>
                </a:r>
                <a:endParaRPr/>
              </a:p>
            </p:txBody>
          </p:sp>
          <p:pic>
            <p:nvPicPr>
              <p:cNvPr id="1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20世纪中期，教育技术学进入数字化时代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计算机、网络、多媒体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等技术在教育领域的广泛应用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教育资源的数字化与网络化为教育技术的发展提供了新的机遇</a:t>
                </a:r>
                <a:endParaRPr/>
              </a:p>
            </p:txBody>
          </p:sp>
          <p:pic>
            <p:nvPicPr>
              <p:cNvPr id="18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21世纪初，教育技术学进入智能化时代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人工智能、大数据、虚拟现实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等技术在教育领域的应用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教育技术的智能化为教育模式的创新提供了新的可能</a:t>
                </a:r>
                <a:endParaRPr/>
              </a:p>
            </p:txBody>
          </p:sp>
          <p:pic>
            <p:nvPicPr>
              <p:cNvPr id="19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现代教育技术学的发展历程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根据学生的兴趣、能力、需求等因素提供个性化的学习资源和教学方法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促进教育公平与质量的提升</a:t>
                </a:r>
                <a:endParaRPr/>
              </a:p>
            </p:txBody>
          </p:sp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教育技术的个性化与差异化发展</a:t>
                </a:r>
                <a:endParaRPr/>
              </a:p>
            </p:txBody>
          </p:sp>
        </p:grpSp>
        <p:grpSp>
          <p:nvGrpSpPr>
            <p:cNvPr id="19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利用人工智能技术实现教学过程的自动化与智能化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提高教育效率与效果</a:t>
                </a:r>
                <a:endParaRPr/>
              </a:p>
            </p:txBody>
          </p:sp>
          <p:sp>
            <p:nvSpPr>
              <p:cNvPr id="20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教育技术的智能化与自动化发展</a:t>
                </a:r>
                <a:endParaRPr/>
              </a:p>
            </p:txBody>
          </p:sp>
        </p:grpSp>
        <p:grpSp>
          <p:nvGrpSpPr>
            <p:cNvPr id="20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与其他学科领域的技术相结合，创造出新的教育技术和方法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推动教育的创新与变革</a:t>
                </a:r>
                <a:endParaRPr/>
              </a:p>
            </p:txBody>
          </p:sp>
          <p:sp>
            <p:nvSpPr>
              <p:cNvPr id="20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教育技术的跨界融合发展</a:t>
                </a:r>
                <a:endParaRPr/>
              </a:p>
            </p:txBody>
          </p:sp>
        </p:grpSp>
      </p:grpSp>
      <p:pic>
        <p:nvPicPr>
          <p:cNvPr id="20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现代教育技术学的发展趋势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现代教育技术学的基本理论框架</a:t>
            </a:r>
            <a:endParaRPr/>
          </a:p>
        </p:txBody>
      </p:sp>
      <p:sp>
        <p:nvSpPr>
          <p:cNvPr id="2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1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1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1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2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刺激与反应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来学习新知识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教育技术中的应用：程序教学、计算机辅助教学等</a:t>
                </a:r>
                <a:endParaRPr/>
              </a:p>
            </p:txBody>
          </p:sp>
          <p:sp>
            <p:nvSpPr>
              <p:cNvPr id="22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行为主义学习理论</a:t>
                </a:r>
                <a:endParaRPr/>
              </a:p>
            </p:txBody>
          </p:sp>
        </p:grpSp>
        <p:grpSp>
          <p:nvGrpSpPr>
            <p:cNvPr id="22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认知主义学习理论</a:t>
                </a:r>
                <a:endParaRPr/>
              </a:p>
            </p:txBody>
          </p:sp>
          <p:sp>
            <p:nvSpPr>
              <p:cNvPr id="2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认知与理解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来学习新知识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教育技术中的应用：多媒体教学、网络教学等</a:t>
                </a:r>
                <a:endParaRPr/>
              </a:p>
            </p:txBody>
          </p:sp>
        </p:grpSp>
        <p:grpSp>
          <p:nvGrpSpPr>
            <p:cNvPr id="22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2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建构主义学习理论</a:t>
                </a:r>
                <a:endParaRPr/>
              </a:p>
            </p:txBody>
          </p:sp>
          <p:sp>
            <p:nvSpPr>
              <p:cNvPr id="22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自主学习与协作学习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来构建新知识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教育技术中的应用：学习平台、虚拟实验室等</a:t>
                </a:r>
                <a:endParaRPr/>
              </a:p>
            </p:txBody>
          </p: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学习理论：行为主义、认知主义、建构主义等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教学系统设计理论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强调教学系统的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目标、内容、方法、评价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等要素的协调与整合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教育技术中的应用：教学系统设计模型、教学软件设计等</a:t>
                </a:r>
                <a:endParaRPr/>
              </a:p>
            </p:txBody>
          </p:sp>
          <p:sp>
            <p:nvSpPr>
              <p:cNvPr id="23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教学策略理论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强调教学过程中的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组织、引导、互动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等策略的运用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教育技术中的应用：网络教学策略、多媒体教学策略等</a:t>
                </a:r>
                <a:endParaRPr/>
              </a:p>
            </p:txBody>
          </p:sp>
          <p:sp>
            <p:nvSpPr>
              <p:cNvPr id="24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教学方法理论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强调教学活动的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形式、方法、手段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的选择与运用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教育技术中的应用：教学方法创新、教育技术应用等</a:t>
                </a:r>
                <a:endParaRPr/>
              </a:p>
            </p:txBody>
          </p:sp>
          <p:sp>
            <p:nvSpPr>
              <p:cNvPr id="24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教学理论：教学系统设计、教学策略、教学方法等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实证研究方法</a:t>
                </a:r>
                <a:endParaRPr/>
              </a:p>
            </p:txBody>
          </p:sp>
          <p:sp>
            <p:nvSpPr>
              <p:cNvPr id="25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实验、调查、统计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等手段对教育技术进行实证研究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得出科学的教育技术研究成果</a:t>
                </a:r>
                <a:endParaRPr/>
              </a:p>
            </p:txBody>
          </p:sp>
        </p:grpSp>
        <p:grpSp>
          <p:nvGrpSpPr>
            <p:cNvPr id="25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理论研究方法</a:t>
                </a:r>
                <a:endParaRPr/>
              </a:p>
            </p:txBody>
          </p:sp>
          <p:sp>
            <p:nvSpPr>
              <p:cNvPr id="25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逻辑推理、概念分析、模型构建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等手段对教育技术进行理论研究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揭示教育技术的本质与规律</a:t>
                </a:r>
                <a:endParaRPr/>
              </a:p>
            </p:txBody>
          </p:sp>
        </p:grpSp>
        <p:grpSp>
          <p:nvGrpSpPr>
            <p:cNvPr id="25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混合研究方法</a:t>
                </a:r>
                <a:endParaRPr/>
              </a:p>
            </p:txBody>
          </p:sp>
          <p:sp>
            <p:nvSpPr>
              <p:cNvPr id="25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结合实证研究与理论研究的方法，对教育技术进行综合研究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提高教育技术研究的质量和效果</a:t>
                </a:r>
                <a:endParaRPr/>
              </a:p>
            </p:txBody>
          </p:sp>
        </p:grpSp>
      </p:grpSp>
      <p:pic>
        <p:nvPicPr>
          <p:cNvPr id="25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教育技术学的研究方法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现代教育技术学的应用领域与实践案例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数字化教育资源的类型与特点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电子图书、电子期刊、教育视频、教育软件等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数字化教育资源的优势：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丰富、多样、便捷、可更新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数字化教育资源的应用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在线课程、远程教育、数字化图书馆等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教育技术的应用：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资源共享、个性化学习、协作学习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数字化教育资源的管理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教育资源的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收集、分类、存储、检索、评价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等管理环节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教育技术的作用：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提高资源利用效率、促进资源共建共享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数字化教育资源的应用与管理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https://d.book118.com/286240010003010054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现代教育技术学基础理论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2024-09-20T23:12:16.817</cp:lastPrinted>
  <dcterms:created xsi:type="dcterms:W3CDTF">2024-09-20T15:12:16Z</dcterms:created>
  <dcterms:modified xsi:type="dcterms:W3CDTF">2024-09-20T15:12:18Z</dcterms:modified>
</cp:coreProperties>
</file>