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9144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BE721A-6055-4C9A-A5F3-BE58F99CB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833EF-CDA8-4BC3-9F9A-679EA08C3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E2F9D-27BF-4B65-AA23-EE2A09AC7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F3B99-DA98-4938-A505-8093D2692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FDF046-122E-4679-836D-A5BDA626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817EA-48FF-4BD5-9ECD-6AF297A98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9E6BD9-D65A-4EC0-925E-945191DCA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DDEC0-C5C0-439D-86D9-0FDD6A43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2D8586-1A7C-4774-A9F0-1F9D133F62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955AA-3EC5-4270-B4D2-6F0C08413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0A7DA-7420-4FC8-A851-399AF5724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653415" y="1661424"/>
            <a:ext cx="8153400" cy="12725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hlink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4240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hlink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rgbClr val="04240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hlink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5400" b="0" i="0">
                <a:solidFill>
                  <a:schemeClr val="hlink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58128" y="436803"/>
            <a:ext cx="7917180" cy="8483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hlink"/>
                </a:solidFill>
                <a:latin typeface="宋体"/>
                <a:cs typeface="宋体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716915" y="1632633"/>
            <a:ext cx="7677784" cy="434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rgbClr val="042401"/>
                </a:solidFill>
                <a:latin typeface="Microsoft JhengHei"/>
                <a:cs typeface="Microsoft JhengHei"/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image" Target="../media/image17.jpeg" /><Relationship Id="rId11" Type="http://schemas.openxmlformats.org/officeDocument/2006/relationships/image" Target="../media/image18.jpeg" /><Relationship Id="rId12" Type="http://schemas.openxmlformats.org/officeDocument/2006/relationships/image" Target="../media/image19.jpeg" /><Relationship Id="rId13" Type="http://schemas.openxmlformats.org/officeDocument/2006/relationships/image" Target="../media/image20.jpeg" /><Relationship Id="rId14" Type="http://schemas.openxmlformats.org/officeDocument/2006/relationships/image" Target="../media/image21.jpeg" /><Relationship Id="rId15" Type="http://schemas.openxmlformats.org/officeDocument/2006/relationships/image" Target="../media/image22.jpeg" /><Relationship Id="rId16" Type="http://schemas.openxmlformats.org/officeDocument/2006/relationships/image" Target="../media/image23.jpeg" /><Relationship Id="rId17" Type="http://schemas.openxmlformats.org/officeDocument/2006/relationships/image" Target="../media/image24.jpeg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13.jpeg" /><Relationship Id="rId7" Type="http://schemas.openxmlformats.org/officeDocument/2006/relationships/image" Target="../media/image14.jpeg" /><Relationship Id="rId8" Type="http://schemas.openxmlformats.org/officeDocument/2006/relationships/image" Target="../media/image15.jpeg" /><Relationship Id="rId9" Type="http://schemas.openxmlformats.org/officeDocument/2006/relationships/image" Target="../media/image1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33.png" /><Relationship Id="rId11" Type="http://schemas.openxmlformats.org/officeDocument/2006/relationships/image" Target="../media/image34.png" /><Relationship Id="rId12" Type="http://schemas.openxmlformats.org/officeDocument/2006/relationships/image" Target="../media/image35.png" /><Relationship Id="rId2" Type="http://schemas.openxmlformats.org/officeDocument/2006/relationships/image" Target="../media/image25.png" /><Relationship Id="rId3" Type="http://schemas.openxmlformats.org/officeDocument/2006/relationships/image" Target="../media/image26.png" /><Relationship Id="rId4" Type="http://schemas.openxmlformats.org/officeDocument/2006/relationships/image" Target="../media/image27.png" /><Relationship Id="rId5" Type="http://schemas.openxmlformats.org/officeDocument/2006/relationships/image" Target="../media/image28.png" /><Relationship Id="rId6" Type="http://schemas.openxmlformats.org/officeDocument/2006/relationships/image" Target="../media/image29.png" /><Relationship Id="rId7" Type="http://schemas.openxmlformats.org/officeDocument/2006/relationships/image" Target="../media/image30.png" /><Relationship Id="rId8" Type="http://schemas.openxmlformats.org/officeDocument/2006/relationships/image" Target="../media/image31.png" /><Relationship Id="rId9" Type="http://schemas.openxmlformats.org/officeDocument/2006/relationships/image" Target="../media/image3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image" Target="../media/image45.png" /><Relationship Id="rId11" Type="http://schemas.openxmlformats.org/officeDocument/2006/relationships/image" Target="../media/image46.png" /><Relationship Id="rId12" Type="http://schemas.openxmlformats.org/officeDocument/2006/relationships/image" Target="../media/image47.png" /><Relationship Id="rId2" Type="http://schemas.openxmlformats.org/officeDocument/2006/relationships/image" Target="../media/image37.png" /><Relationship Id="rId3" Type="http://schemas.openxmlformats.org/officeDocument/2006/relationships/image" Target="../media/image38.png" /><Relationship Id="rId4" Type="http://schemas.openxmlformats.org/officeDocument/2006/relationships/image" Target="../media/image39.png" /><Relationship Id="rId5" Type="http://schemas.openxmlformats.org/officeDocument/2006/relationships/image" Target="../media/image40.png" /><Relationship Id="rId6" Type="http://schemas.openxmlformats.org/officeDocument/2006/relationships/image" Target="../media/image41.png" /><Relationship Id="rId7" Type="http://schemas.openxmlformats.org/officeDocument/2006/relationships/image" Target="../media/image42.png" /><Relationship Id="rId8" Type="http://schemas.openxmlformats.org/officeDocument/2006/relationships/image" Target="../media/image43.png" /><Relationship Id="rId9" Type="http://schemas.openxmlformats.org/officeDocument/2006/relationships/image" Target="../media/image4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48.png" /><Relationship Id="rId3" Type="http://schemas.openxmlformats.org/officeDocument/2006/relationships/image" Target="../media/image49.png" /><Relationship Id="rId4" Type="http://schemas.openxmlformats.org/officeDocument/2006/relationships/image" Target="../media/image50.png" /><Relationship Id="rId5" Type="http://schemas.openxmlformats.org/officeDocument/2006/relationships/image" Target="../media/image51.png" /><Relationship Id="rId6" Type="http://schemas.openxmlformats.org/officeDocument/2006/relationships/image" Target="../media/image52.png" /><Relationship Id="rId7" Type="http://schemas.openxmlformats.org/officeDocument/2006/relationships/image" Target="../media/image53.png" /><Relationship Id="rId8" Type="http://schemas.openxmlformats.org/officeDocument/2006/relationships/image" Target="../media/image54.png" /><Relationship Id="rId9" Type="http://schemas.openxmlformats.org/officeDocument/2006/relationships/image" Target="../media/image5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5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8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9.jpeg" /><Relationship Id="rId3" Type="http://schemas.openxmlformats.org/officeDocument/2006/relationships/image" Target="../media/image60.jpeg" /><Relationship Id="rId4" Type="http://schemas.openxmlformats.org/officeDocument/2006/relationships/image" Target="../media/image6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2.jpeg" /><Relationship Id="rId3" Type="http://schemas.openxmlformats.org/officeDocument/2006/relationships/image" Target="../media/image63.jpeg" /><Relationship Id="rId4" Type="http://schemas.openxmlformats.org/officeDocument/2006/relationships/image" Target="../media/image64.jpeg" /><Relationship Id="rId5" Type="http://schemas.openxmlformats.org/officeDocument/2006/relationships/image" Target="../media/image65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40030033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5514340" y="524688"/>
            <a:ext cx="224409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>
                <a:solidFill>
                  <a:srgbClr val="0B10C2"/>
                </a:solidFill>
                <a:latin typeface="微软雅黑"/>
                <a:cs typeface="微软雅黑"/>
              </a:rPr>
              <a:t>阅读故事</a:t>
            </a:r>
            <a:r>
              <a:rPr sz="2400" b="1" spc="-10">
                <a:solidFill>
                  <a:srgbClr val="0B10C2"/>
                </a:solidFill>
                <a:latin typeface="微软雅黑"/>
                <a:cs typeface="微软雅黑"/>
              </a:rPr>
              <a:t>（P10)</a:t>
            </a:r>
            <a:endParaRPr sz="24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477201" y="829759"/>
            <a:ext cx="4984750" cy="485013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857809"/>
                </a:solidFill>
                <a:latin typeface="微软雅黑"/>
                <a:cs typeface="微软雅黑"/>
              </a:rPr>
              <a:t>走近裴先锋：</a:t>
            </a:r>
            <a:endParaRPr sz="3200">
              <a:latin typeface="微软雅黑"/>
              <a:cs typeface="微软雅黑"/>
            </a:endParaRPr>
          </a:p>
          <a:p>
            <a:pPr>
              <a:lnSpc>
                <a:spcPct val="100000"/>
              </a:lnSpc>
              <a:spcBef>
                <a:spcPts val="30"/>
              </a:spcBef>
            </a:pPr>
            <a:endParaRPr sz="2100">
              <a:latin typeface="微软雅黑"/>
              <a:cs typeface="微软雅黑"/>
            </a:endParaRPr>
          </a:p>
          <a:p>
            <a:pPr marL="1162050" marR="5080" indent="457200">
              <a:lnSpc>
                <a:spcPct val="150000"/>
              </a:lnSpc>
              <a:spcBef>
                <a:spcPts val="5"/>
              </a:spcBef>
            </a:pPr>
            <a:r>
              <a:rPr sz="2400" b="1" spc="-5">
                <a:latin typeface="微软雅黑"/>
                <a:cs typeface="微软雅黑"/>
              </a:rPr>
              <a:t>⒈找一找裴先锋在人生每个节点上旳奋斗目旳。</a:t>
            </a:r>
            <a:endParaRPr sz="2400">
              <a:latin typeface="微软雅黑"/>
              <a:cs typeface="微软雅黑"/>
            </a:endParaRPr>
          </a:p>
          <a:p>
            <a:pPr marL="1162050" marR="5080" indent="457200">
              <a:lnSpc>
                <a:spcPct val="150000"/>
              </a:lnSpc>
            </a:pPr>
            <a:r>
              <a:rPr sz="2400" b="1" spc="-5">
                <a:latin typeface="微软雅黑"/>
                <a:cs typeface="微软雅黑"/>
              </a:rPr>
              <a:t>⒉他旳技能一开始就比别</a:t>
            </a:r>
            <a:r>
              <a:rPr sz="2400" b="1" spc="-15">
                <a:latin typeface="微软雅黑"/>
                <a:cs typeface="微软雅黑"/>
              </a:rPr>
              <a:t>人强么?</a:t>
            </a:r>
            <a:endParaRPr sz="2400">
              <a:latin typeface="微软雅黑"/>
              <a:cs typeface="微软雅黑"/>
            </a:endParaRPr>
          </a:p>
          <a:p>
            <a:pPr marL="1162050" marR="5080" indent="457200">
              <a:lnSpc>
                <a:spcPct val="150000"/>
              </a:lnSpc>
            </a:pPr>
            <a:r>
              <a:rPr sz="2400" b="1" spc="-5">
                <a:latin typeface="微软雅黑"/>
                <a:cs typeface="微软雅黑"/>
              </a:rPr>
              <a:t>⒊他在训练时有哪些感人</a:t>
            </a:r>
            <a:r>
              <a:rPr sz="2400" b="1" spc="-15">
                <a:latin typeface="微软雅黑"/>
                <a:cs typeface="微软雅黑"/>
              </a:rPr>
              <a:t>旳事迹？</a:t>
            </a:r>
            <a:endParaRPr sz="2400">
              <a:latin typeface="微软雅黑"/>
              <a:cs typeface="微软雅黑"/>
            </a:endParaRPr>
          </a:p>
          <a:p>
            <a:pPr marL="1619250">
              <a:lnSpc>
                <a:spcPct val="100000"/>
              </a:lnSpc>
              <a:spcBef>
                <a:spcPts val="1440"/>
              </a:spcBef>
            </a:pPr>
            <a:r>
              <a:rPr sz="2400" b="1" spc="-5">
                <a:latin typeface="微软雅黑"/>
                <a:cs typeface="微软雅黑"/>
              </a:rPr>
              <a:t>⒋他为何能“圆梦”？</a:t>
            </a:r>
            <a:endParaRPr sz="2400">
              <a:latin typeface="微软雅黑"/>
              <a:cs typeface="微软雅黑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7570816" y="0"/>
            <a:ext cx="1573183" cy="1383252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472768" y="2408238"/>
            <a:ext cx="609907" cy="2374899"/>
          </a:xfrm>
          <a:prstGeom prst="rect">
            <a:avLst/>
          </a:prstGeom>
        </p:spPr>
      </p:pic>
      <p:sp>
        <p:nvSpPr>
          <p:cNvPr id="6" name="object 6"/>
          <p:cNvSpPr txBox="1"/>
          <p:nvPr/>
        </p:nvSpPr>
        <p:spPr>
          <a:xfrm>
            <a:off x="472768" y="2408238"/>
            <a:ext cx="610235" cy="2374900"/>
          </a:xfrm>
          <a:prstGeom prst="rect">
            <a:avLst/>
          </a:prstGeom>
          <a:ln w="3175">
            <a:solidFill>
              <a:srgbClr val="A8DA73"/>
            </a:solidFill>
          </a:ln>
        </p:spPr>
        <p:txBody>
          <a:bodyPr vert="vert" wrap="square" lIns="0" tIns="122555" rIns="0" bIns="0" rtlCol="0">
            <a:spAutoFit/>
          </a:bodyPr>
          <a:lstStyle/>
          <a:p>
            <a:pPr marL="372110">
              <a:lnSpc>
                <a:spcPct val="100000"/>
              </a:lnSpc>
              <a:spcBef>
                <a:spcPts val="965"/>
              </a:spcBef>
            </a:pPr>
            <a:r>
              <a:rPr sz="2800" b="1" spc="-15">
                <a:solidFill>
                  <a:srgbClr val="CC0000"/>
                </a:solidFill>
                <a:latin typeface="Microsoft JhengHei"/>
                <a:cs typeface="Microsoft JhengHei"/>
              </a:rPr>
              <a:t>心海导航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7" name="object 7"/>
          <p:cNvPicPr/>
          <p:nvPr/>
        </p:nvPicPr>
        <p:blipFill>
          <a:blip r:embed="rId4"/>
          <a:stretch>
            <a:fillRect/>
          </a:stretch>
        </p:blipFill>
        <p:spPr>
          <a:xfrm>
            <a:off x="5943600" y="1701800"/>
            <a:ext cx="2606358" cy="43126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57785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solidFill>
                  <a:srgbClr val="857809"/>
                </a:solidFill>
                <a:latin typeface="微软雅黑"/>
                <a:cs typeface="微软雅黑"/>
              </a:rPr>
              <a:t>人生启迪：</a:t>
            </a:r>
            <a:endParaRPr sz="32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535940" y="1625704"/>
            <a:ext cx="7835900" cy="438086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265">
              <a:lnSpc>
                <a:spcPct val="120000"/>
              </a:lnSpc>
              <a:spcBef>
                <a:spcPts val="100"/>
              </a:spcBef>
              <a:buSzPct val="101785"/>
              <a:buFont typeface="Arial"/>
              <a:buChar char="•"/>
              <a:tabLst>
                <a:tab pos="354965"/>
                <a:tab pos="355600"/>
              </a:tabLst>
            </a:pPr>
            <a:r>
              <a:rPr sz="2800" spc="-5">
                <a:latin typeface="宋体"/>
                <a:cs typeface="宋体"/>
              </a:rPr>
              <a:t>裴先锋敢于做梦并让梦想成真，在成长旳每一种节点，都有自己旳梦想。他没有因为不能迈进大</a:t>
            </a:r>
            <a:r>
              <a:rPr sz="2800">
                <a:latin typeface="宋体"/>
                <a:cs typeface="宋体"/>
              </a:rPr>
              <a:t>学门槛而灰心，而是</a:t>
            </a:r>
            <a:r>
              <a:rPr sz="2800">
                <a:latin typeface="Calibri"/>
                <a:cs typeface="Calibri"/>
              </a:rPr>
              <a:t>“</a:t>
            </a:r>
            <a:r>
              <a:rPr sz="2800">
                <a:latin typeface="宋体"/>
                <a:cs typeface="宋体"/>
              </a:rPr>
              <a:t>追梦不止</a:t>
            </a:r>
            <a:r>
              <a:rPr sz="2800">
                <a:latin typeface="Calibri"/>
                <a:cs typeface="Calibri"/>
              </a:rPr>
              <a:t>”</a:t>
            </a:r>
            <a:r>
              <a:rPr sz="2800">
                <a:latin typeface="宋体"/>
                <a:cs typeface="宋体"/>
              </a:rPr>
              <a:t>，</a:t>
            </a:r>
            <a:r>
              <a:rPr sz="2800">
                <a:latin typeface="Calibri"/>
                <a:cs typeface="Calibri"/>
              </a:rPr>
              <a:t>“</a:t>
            </a:r>
            <a:r>
              <a:rPr sz="2800">
                <a:latin typeface="宋体"/>
                <a:cs typeface="宋体"/>
              </a:rPr>
              <a:t>逐梦奋进</a:t>
            </a:r>
            <a:r>
              <a:rPr sz="2800" spc="-25">
                <a:latin typeface="Calibri"/>
                <a:cs typeface="Calibri"/>
              </a:rPr>
              <a:t>”</a:t>
            </a:r>
            <a:r>
              <a:rPr sz="2800" spc="-25">
                <a:latin typeface="宋体"/>
                <a:cs typeface="宋体"/>
              </a:rPr>
              <a:t>，</a:t>
            </a:r>
            <a:r>
              <a:rPr sz="2800" spc="-5">
                <a:latin typeface="宋体"/>
                <a:cs typeface="宋体"/>
              </a:rPr>
              <a:t>经过勤学、苦钻、创新，终于成就了一番事业，实现了自己旳青春梦想。</a:t>
            </a:r>
            <a:endParaRPr sz="2800">
              <a:latin typeface="宋体"/>
              <a:cs typeface="宋体"/>
            </a:endParaRPr>
          </a:p>
          <a:p>
            <a:pPr>
              <a:lnSpc>
                <a:spcPct val="100000"/>
              </a:lnSpc>
              <a:spcBef>
                <a:spcPts val="45"/>
              </a:spcBef>
            </a:pPr>
            <a:endParaRPr sz="2000">
              <a:latin typeface="宋体"/>
              <a:cs typeface="宋体"/>
            </a:endParaRPr>
          </a:p>
          <a:p>
            <a:pPr marL="619125" marR="97155">
              <a:lnSpc>
                <a:spcPct val="100000"/>
              </a:lnSpc>
            </a:pPr>
            <a:r>
              <a:rPr sz="3200" b="1">
                <a:solidFill>
                  <a:srgbClr val="0B10C2"/>
                </a:solidFill>
                <a:latin typeface="Microsoft JhengHei"/>
                <a:cs typeface="Microsoft JhengHei"/>
              </a:rPr>
              <a:t>作为</a:t>
            </a:r>
            <a:r>
              <a:rPr sz="3200" b="1">
                <a:solidFill>
                  <a:srgbClr val="0B10C2"/>
                </a:solidFill>
                <a:latin typeface="Arial"/>
                <a:cs typeface="Arial"/>
              </a:rPr>
              <a:t>“00</a:t>
            </a:r>
            <a:r>
              <a:rPr sz="3200" b="1">
                <a:solidFill>
                  <a:srgbClr val="0B10C2"/>
                </a:solidFill>
                <a:latin typeface="Microsoft JhengHei"/>
                <a:cs typeface="Microsoft JhengHei"/>
              </a:rPr>
              <a:t>后</a:t>
            </a:r>
            <a:r>
              <a:rPr sz="3200" b="1">
                <a:solidFill>
                  <a:srgbClr val="0B10C2"/>
                </a:solidFill>
                <a:latin typeface="Arial"/>
                <a:cs typeface="Arial"/>
              </a:rPr>
              <a:t>”</a:t>
            </a:r>
            <a:r>
              <a:rPr sz="3200" b="1" spc="-5">
                <a:solidFill>
                  <a:srgbClr val="0B10C2"/>
                </a:solidFill>
                <a:latin typeface="Microsoft JhengHei"/>
                <a:cs typeface="Microsoft JhengHei"/>
              </a:rPr>
              <a:t>旳我们，是否也有着自己旳</a:t>
            </a:r>
            <a:r>
              <a:rPr sz="3200" b="1">
                <a:solidFill>
                  <a:srgbClr val="0B10C2"/>
                </a:solidFill>
                <a:latin typeface="Microsoft JhengHei"/>
                <a:cs typeface="Microsoft JhengHei"/>
              </a:rPr>
              <a:t>青春梦想，有着要为之奋斗旳明晰旳</a:t>
            </a:r>
            <a:r>
              <a:rPr sz="3200" b="1">
                <a:solidFill>
                  <a:srgbClr val="0B10C2"/>
                </a:solidFill>
                <a:latin typeface="Arial"/>
                <a:cs typeface="Arial"/>
              </a:rPr>
              <a:t>“</a:t>
            </a:r>
            <a:r>
              <a:rPr sz="3200" b="1" spc="-50">
                <a:solidFill>
                  <a:srgbClr val="0B10C2"/>
                </a:solidFill>
                <a:latin typeface="Microsoft JhengHei"/>
                <a:cs typeface="Microsoft JhengHei"/>
              </a:rPr>
              <a:t>职</a:t>
            </a:r>
            <a:r>
              <a:rPr sz="3200" b="1">
                <a:solidFill>
                  <a:srgbClr val="0B10C2"/>
                </a:solidFill>
                <a:latin typeface="Microsoft JhengHei"/>
                <a:cs typeface="Microsoft JhengHei"/>
              </a:rPr>
              <a:t>业理想</a:t>
            </a:r>
            <a:r>
              <a:rPr sz="3200" b="1">
                <a:solidFill>
                  <a:srgbClr val="0B10C2"/>
                </a:solidFill>
                <a:latin typeface="Arial"/>
                <a:cs typeface="Arial"/>
              </a:rPr>
              <a:t>”</a:t>
            </a:r>
            <a:r>
              <a:rPr sz="3200" b="1" spc="-25">
                <a:solidFill>
                  <a:srgbClr val="0B10C2"/>
                </a:solidFill>
                <a:latin typeface="Microsoft JhengHei"/>
                <a:cs typeface="Microsoft JhengHei"/>
              </a:rPr>
              <a:t>呢？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8865803" cy="6670129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1486693" y="2092642"/>
            <a:ext cx="6172200" cy="13665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R="551180" algn="ctr">
              <a:lnSpc>
                <a:spcPct val="100000"/>
              </a:lnSpc>
              <a:spcBef>
                <a:spcPts val="100"/>
              </a:spcBef>
              <a:tabLst>
                <a:tab pos="2793365"/>
              </a:tabLst>
            </a:pPr>
            <a:r>
              <a:rPr sz="4400" b="1">
                <a:solidFill>
                  <a:srgbClr val="000000"/>
                </a:solidFill>
                <a:latin typeface="Microsoft JhengHei"/>
                <a:cs typeface="Microsoft JhengHei"/>
              </a:rPr>
              <a:t>第一单</a:t>
            </a:r>
            <a:r>
              <a:rPr sz="4400" b="1" spc="-50">
                <a:solidFill>
                  <a:srgbClr val="000000"/>
                </a:solidFill>
                <a:latin typeface="Microsoft JhengHei"/>
                <a:cs typeface="Microsoft JhengHei"/>
              </a:rPr>
              <a:t>元</a:t>
            </a:r>
            <a:r>
              <a:rPr sz="4400" b="1">
                <a:solidFill>
                  <a:srgbClr val="000000"/>
                </a:solidFill>
                <a:latin typeface="Microsoft JhengHei"/>
                <a:cs typeface="Microsoft JhengHei"/>
              </a:rPr>
              <a:t>	第</a:t>
            </a:r>
            <a:r>
              <a:rPr sz="4400" b="1" spc="-450">
                <a:solidFill>
                  <a:srgbClr val="000000"/>
                </a:solidFill>
                <a:latin typeface="Microsoft JhengHei"/>
                <a:cs typeface="Microsoft JhengHei"/>
              </a:rPr>
              <a:t>1</a:t>
            </a:r>
            <a:r>
              <a:rPr sz="4400" b="1" spc="-50">
                <a:solidFill>
                  <a:srgbClr val="000000"/>
                </a:solidFill>
                <a:latin typeface="Microsoft JhengHei"/>
                <a:cs typeface="Microsoft JhengHei"/>
              </a:rPr>
              <a:t>课</a:t>
            </a:r>
            <a:endParaRPr sz="4400">
              <a:latin typeface="Microsoft JhengHei"/>
              <a:cs typeface="Microsoft JhengHei"/>
            </a:endParaRPr>
          </a:p>
          <a:p>
            <a:pPr algn="ctr">
              <a:lnSpc>
                <a:spcPct val="100000"/>
              </a:lnSpc>
            </a:pPr>
            <a:r>
              <a:rPr sz="4400" b="1" spc="-5">
                <a:solidFill>
                  <a:srgbClr val="000000"/>
                </a:solidFill>
                <a:latin typeface="Microsoft JhengHei"/>
                <a:cs typeface="Microsoft JhengHei"/>
              </a:rPr>
              <a:t>面对将来旳职业生涯规划</a:t>
            </a:r>
            <a:endParaRPr sz="44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78740" y="732471"/>
            <a:ext cx="36830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10">
                <a:latin typeface="Microsoft JhengHei"/>
                <a:cs typeface="Microsoft JhengHei"/>
              </a:rPr>
              <a:t>一、职业与职业生涯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4752" y="1961832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325">
                <a:solidFill>
                  <a:srgbClr val="000808"/>
                </a:solidFill>
                <a:latin typeface="Microsoft JhengHei"/>
                <a:cs typeface="Microsoft JhengHei"/>
              </a:rPr>
              <a:t>1</a:t>
            </a:r>
            <a:r>
              <a:rPr sz="3200" b="1" spc="-10">
                <a:solidFill>
                  <a:srgbClr val="000808"/>
                </a:solidFill>
                <a:latin typeface="Microsoft JhengHei"/>
                <a:cs typeface="Microsoft JhengHei"/>
              </a:rPr>
              <a:t>、职业与民生之本</a:t>
            </a:r>
            <a:endParaRPr sz="3200">
              <a:latin typeface="Microsoft JhengHei"/>
              <a:cs typeface="Microsoft JhengHei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181100" y="3046159"/>
            <a:ext cx="1444625" cy="750068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3"/>
          <a:stretch>
            <a:fillRect/>
          </a:stretch>
        </p:blipFill>
        <p:spPr>
          <a:xfrm>
            <a:off x="2120900" y="4216400"/>
            <a:ext cx="266233" cy="266234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3"/>
          <a:stretch>
            <a:fillRect/>
          </a:stretch>
        </p:blipFill>
        <p:spPr>
          <a:xfrm>
            <a:off x="2120900" y="5016500"/>
            <a:ext cx="264955" cy="264955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3207701" y="4077970"/>
            <a:ext cx="4902200" cy="1363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5">
                <a:solidFill>
                  <a:srgbClr val="1F497D"/>
                </a:solidFill>
                <a:latin typeface="Microsoft JhengHei"/>
                <a:cs typeface="Microsoft JhengHei"/>
              </a:rPr>
              <a:t>爸爸、妈妈从事什么职业？</a:t>
            </a:r>
            <a:endParaRPr sz="3200">
              <a:latin typeface="Microsoft JhengHei"/>
              <a:cs typeface="Microsoft JhengHei"/>
            </a:endParaRPr>
          </a:p>
          <a:p>
            <a:pPr marL="22225">
              <a:lnSpc>
                <a:spcPct val="100000"/>
              </a:lnSpc>
              <a:spcBef>
                <a:spcPts val="2860"/>
              </a:spcBef>
            </a:pPr>
            <a:r>
              <a:rPr sz="3200" b="1" spc="-10">
                <a:solidFill>
                  <a:srgbClr val="1F497D"/>
                </a:solidFill>
                <a:latin typeface="Microsoft JhengHei"/>
                <a:cs typeface="Microsoft JhengHei"/>
              </a:rPr>
              <a:t>你还懂得哪些职业？</a:t>
            </a:r>
            <a:endParaRPr sz="32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05828" y="559884"/>
            <a:ext cx="20574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0000"/>
                </a:solidFill>
                <a:latin typeface="微软雅黑"/>
                <a:cs typeface="微软雅黑"/>
              </a:rPr>
              <a:t>职业大搜索</a:t>
            </a:r>
            <a:endParaRPr sz="3200">
              <a:latin typeface="微软雅黑"/>
              <a:cs typeface="微软雅黑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546100" y="1625600"/>
            <a:ext cx="1589052" cy="1055814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3"/>
          <a:stretch>
            <a:fillRect/>
          </a:stretch>
        </p:blipFill>
        <p:spPr>
          <a:xfrm>
            <a:off x="2273300" y="1701800"/>
            <a:ext cx="1279887" cy="959914"/>
          </a:xfrm>
          <a:prstGeom prst="rect">
            <a:avLst/>
          </a:prstGeom>
        </p:spPr>
      </p:pic>
      <p:pic>
        <p:nvPicPr>
          <p:cNvPr id="5" name="object 5"/>
          <p:cNvPicPr/>
          <p:nvPr/>
        </p:nvPicPr>
        <p:blipFill>
          <a:blip r:embed="rId4"/>
          <a:stretch>
            <a:fillRect/>
          </a:stretch>
        </p:blipFill>
        <p:spPr>
          <a:xfrm>
            <a:off x="3784600" y="1625600"/>
            <a:ext cx="1281041" cy="1271892"/>
          </a:xfrm>
          <a:prstGeom prst="rect">
            <a:avLst/>
          </a:prstGeom>
        </p:spPr>
      </p:pic>
      <p:pic>
        <p:nvPicPr>
          <p:cNvPr id="6" name="object 6"/>
          <p:cNvPicPr/>
          <p:nvPr/>
        </p:nvPicPr>
        <p:blipFill>
          <a:blip r:embed="rId5"/>
          <a:stretch>
            <a:fillRect/>
          </a:stretch>
        </p:blipFill>
        <p:spPr>
          <a:xfrm>
            <a:off x="5219700" y="1778000"/>
            <a:ext cx="1295495" cy="916100"/>
          </a:xfrm>
          <a:prstGeom prst="rect">
            <a:avLst/>
          </a:prstGeom>
        </p:spPr>
      </p:pic>
      <p:pic>
        <p:nvPicPr>
          <p:cNvPr id="7" name="object 7"/>
          <p:cNvPicPr/>
          <p:nvPr/>
        </p:nvPicPr>
        <p:blipFill>
          <a:blip r:embed="rId6"/>
          <a:stretch>
            <a:fillRect/>
          </a:stretch>
        </p:blipFill>
        <p:spPr>
          <a:xfrm>
            <a:off x="6731000" y="1778000"/>
            <a:ext cx="1270789" cy="980324"/>
          </a:xfrm>
          <a:prstGeom prst="rect">
            <a:avLst/>
          </a:prstGeom>
        </p:spPr>
      </p:pic>
      <p:pic>
        <p:nvPicPr>
          <p:cNvPr id="8" name="object 8"/>
          <p:cNvPicPr/>
          <p:nvPr/>
        </p:nvPicPr>
        <p:blipFill>
          <a:blip r:embed="rId7"/>
          <a:stretch>
            <a:fillRect/>
          </a:stretch>
        </p:blipFill>
        <p:spPr>
          <a:xfrm>
            <a:off x="546100" y="2921000"/>
            <a:ext cx="938724" cy="1275935"/>
          </a:xfrm>
          <a:prstGeom prst="rect">
            <a:avLst/>
          </a:prstGeom>
        </p:spPr>
      </p:pic>
      <p:pic>
        <p:nvPicPr>
          <p:cNvPr id="9" name="object 9"/>
          <p:cNvPicPr/>
          <p:nvPr/>
        </p:nvPicPr>
        <p:blipFill>
          <a:blip r:embed="rId8"/>
          <a:stretch>
            <a:fillRect/>
          </a:stretch>
        </p:blipFill>
        <p:spPr>
          <a:xfrm>
            <a:off x="1689100" y="2921000"/>
            <a:ext cx="992671" cy="1274991"/>
          </a:xfrm>
          <a:prstGeom prst="rect">
            <a:avLst/>
          </a:prstGeom>
        </p:spPr>
      </p:pic>
      <p:pic>
        <p:nvPicPr>
          <p:cNvPr id="10" name="object 10"/>
          <p:cNvPicPr/>
          <p:nvPr/>
        </p:nvPicPr>
        <p:blipFill>
          <a:blip r:embed="rId9"/>
          <a:stretch>
            <a:fillRect/>
          </a:stretch>
        </p:blipFill>
        <p:spPr>
          <a:xfrm>
            <a:off x="2921000" y="3073399"/>
            <a:ext cx="1284159" cy="853048"/>
          </a:xfrm>
          <a:prstGeom prst="rect">
            <a:avLst/>
          </a:prstGeom>
        </p:spPr>
      </p:pic>
      <p:pic>
        <p:nvPicPr>
          <p:cNvPr id="11" name="object 11"/>
          <p:cNvPicPr/>
          <p:nvPr/>
        </p:nvPicPr>
        <p:blipFill>
          <a:blip r:embed="rId10"/>
          <a:stretch>
            <a:fillRect/>
          </a:stretch>
        </p:blipFill>
        <p:spPr>
          <a:xfrm>
            <a:off x="4432300" y="3136900"/>
            <a:ext cx="923738" cy="1306296"/>
          </a:xfrm>
          <a:prstGeom prst="rect">
            <a:avLst/>
          </a:prstGeom>
        </p:spPr>
      </p:pic>
      <p:pic>
        <p:nvPicPr>
          <p:cNvPr id="12" name="object 12"/>
          <p:cNvPicPr/>
          <p:nvPr/>
        </p:nvPicPr>
        <p:blipFill>
          <a:blip r:embed="rId11"/>
          <a:stretch>
            <a:fillRect/>
          </a:stretch>
        </p:blipFill>
        <p:spPr>
          <a:xfrm>
            <a:off x="5511800" y="2997199"/>
            <a:ext cx="871341" cy="1297741"/>
          </a:xfrm>
          <a:prstGeom prst="rect">
            <a:avLst/>
          </a:prstGeom>
        </p:spPr>
      </p:pic>
      <p:pic>
        <p:nvPicPr>
          <p:cNvPr id="13" name="object 13"/>
          <p:cNvPicPr/>
          <p:nvPr/>
        </p:nvPicPr>
        <p:blipFill>
          <a:blip r:embed="rId12"/>
          <a:stretch>
            <a:fillRect/>
          </a:stretch>
        </p:blipFill>
        <p:spPr>
          <a:xfrm>
            <a:off x="6731000" y="3136900"/>
            <a:ext cx="1285188" cy="991430"/>
          </a:xfrm>
          <a:prstGeom prst="rect">
            <a:avLst/>
          </a:prstGeom>
        </p:spPr>
      </p:pic>
      <p:pic>
        <p:nvPicPr>
          <p:cNvPr id="14" name="object 14"/>
          <p:cNvPicPr/>
          <p:nvPr/>
        </p:nvPicPr>
        <p:blipFill>
          <a:blip r:embed="rId13"/>
          <a:stretch>
            <a:fillRect/>
          </a:stretch>
        </p:blipFill>
        <p:spPr>
          <a:xfrm>
            <a:off x="546100" y="4432300"/>
            <a:ext cx="1950664" cy="1532883"/>
          </a:xfrm>
          <a:prstGeom prst="rect">
            <a:avLst/>
          </a:prstGeom>
        </p:spPr>
      </p:pic>
      <p:pic>
        <p:nvPicPr>
          <p:cNvPr id="15" name="object 15"/>
          <p:cNvPicPr/>
          <p:nvPr/>
        </p:nvPicPr>
        <p:blipFill>
          <a:blip r:embed="rId14"/>
          <a:stretch>
            <a:fillRect/>
          </a:stretch>
        </p:blipFill>
        <p:spPr>
          <a:xfrm>
            <a:off x="2768600" y="4076700"/>
            <a:ext cx="1288743" cy="1413016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15"/>
          <a:stretch>
            <a:fillRect/>
          </a:stretch>
        </p:blipFill>
        <p:spPr>
          <a:xfrm>
            <a:off x="4279900" y="4584700"/>
            <a:ext cx="1292189" cy="1464481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16"/>
          <a:stretch>
            <a:fillRect/>
          </a:stretch>
        </p:blipFill>
        <p:spPr>
          <a:xfrm>
            <a:off x="5867400" y="4432300"/>
            <a:ext cx="1036770" cy="1485884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17"/>
          <a:stretch>
            <a:fillRect/>
          </a:stretch>
        </p:blipFill>
        <p:spPr>
          <a:xfrm>
            <a:off x="7099300" y="4368800"/>
            <a:ext cx="1198350" cy="146636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88378" y="506973"/>
            <a:ext cx="4597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000000"/>
                </a:solidFill>
                <a:latin typeface="微软雅黑"/>
                <a:cs typeface="微软雅黑"/>
              </a:rPr>
              <a:t>一、职业与职业生涯</a:t>
            </a:r>
            <a:endParaRPr sz="4000">
              <a:latin typeface="微软雅黑"/>
              <a:cs typeface="微软雅黑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913890" y="1946690"/>
            <a:ext cx="5969000" cy="30149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5725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042401"/>
                </a:solidFill>
                <a:latin typeface="Tahoma"/>
                <a:cs typeface="Tahoma"/>
              </a:rPr>
              <a:t>1</a:t>
            </a:r>
            <a:r>
              <a:rPr sz="3600" b="1" spc="-10">
                <a:solidFill>
                  <a:srgbClr val="042401"/>
                </a:solidFill>
                <a:latin typeface="Microsoft JhengHei"/>
                <a:cs typeface="Microsoft JhengHei"/>
              </a:rPr>
              <a:t>、职业是民生之本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1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</a:pPr>
            <a:r>
              <a:rPr sz="3600" b="1" spc="-15">
                <a:solidFill>
                  <a:srgbClr val="042401"/>
                </a:solidFill>
                <a:latin typeface="Microsoft JhengHei"/>
                <a:cs typeface="Microsoft JhengHei"/>
              </a:rPr>
              <a:t>问：</a:t>
            </a:r>
            <a:r>
              <a:rPr sz="3600" b="1" spc="-25">
                <a:solidFill>
                  <a:srgbClr val="042401"/>
                </a:solidFill>
                <a:latin typeface="MS Gothic"/>
                <a:cs typeface="MS Gothic"/>
              </a:rPr>
              <a:t>①</a:t>
            </a:r>
            <a:r>
              <a:rPr sz="3600" b="1" spc="-5">
                <a:solidFill>
                  <a:srgbClr val="042401"/>
                </a:solidFill>
                <a:latin typeface="Microsoft JhengHei"/>
                <a:cs typeface="Microsoft JhengHei"/>
              </a:rPr>
              <a:t>人为何要找一份职业？</a:t>
            </a:r>
            <a:endParaRPr sz="3600">
              <a:latin typeface="Microsoft JhengHei"/>
              <a:cs typeface="Microsoft JhengHei"/>
            </a:endParaRPr>
          </a:p>
          <a:p>
            <a:pPr marR="213360" algn="ctr">
              <a:lnSpc>
                <a:spcPct val="100000"/>
              </a:lnSpc>
              <a:spcBef>
                <a:spcPts val="3025"/>
              </a:spcBef>
            </a:pPr>
            <a:r>
              <a:rPr sz="3600" b="1" spc="-45">
                <a:solidFill>
                  <a:srgbClr val="042401"/>
                </a:solidFill>
                <a:latin typeface="MS Gothic"/>
                <a:cs typeface="MS Gothic"/>
              </a:rPr>
              <a:t>②</a:t>
            </a:r>
            <a:r>
              <a:rPr sz="3600" b="1" spc="-10">
                <a:solidFill>
                  <a:srgbClr val="042401"/>
                </a:solidFill>
                <a:latin typeface="Microsoft JhengHei"/>
                <a:cs typeface="Microsoft JhengHei"/>
              </a:rPr>
              <a:t>你以为何是职业？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054350" y="2549525"/>
            <a:ext cx="5229225" cy="2860675"/>
          </a:xfrm>
          <a:prstGeom prst="rect">
            <a:avLst/>
          </a:prstGeom>
          <a:solidFill>
            <a:srgbClr val="800080"/>
          </a:solidFill>
        </p:spPr>
        <p:txBody>
          <a:bodyPr vert="horz" wrap="square" lIns="0" tIns="13970" rIns="0" bIns="0" rtlCol="0">
            <a:spAutoFit/>
          </a:bodyPr>
          <a:lstStyle/>
          <a:p>
            <a:pPr marL="433705" marR="165100" indent="541020">
              <a:lnSpc>
                <a:spcPct val="102000"/>
              </a:lnSpc>
              <a:spcBef>
                <a:spcPts val="110"/>
              </a:spcBef>
            </a:pP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个人在社会中所从事旳有</a:t>
            </a:r>
            <a:r>
              <a:rPr sz="2800" b="1" spc="700">
                <a:solidFill>
                  <a:srgbClr val="FFFFFF"/>
                </a:solidFill>
                <a:latin typeface="Microsoft JhengHei"/>
                <a:cs typeface="Microsoft JhengHei"/>
              </a:rPr>
              <a:t>                 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稳定收入旳工作，既是人们实现人生价值、为社会做贡献旳</a:t>
            </a:r>
            <a:r>
              <a:rPr sz="2800" b="1">
                <a:solidFill>
                  <a:srgbClr val="FFFFFF"/>
                </a:solidFill>
                <a:latin typeface="Microsoft JhengHei"/>
                <a:cs typeface="Microsoft JhengHei"/>
              </a:rPr>
              <a:t>舞台，也是人们谋生</a:t>
            </a:r>
            <a:r>
              <a:rPr sz="2800" b="1" spc="-5">
                <a:solidFill>
                  <a:srgbClr val="FFFFFF"/>
                </a:solidFill>
                <a:latin typeface="Calibri"/>
                <a:cs typeface="Calibri"/>
              </a:rPr>
              <a:t>——</a:t>
            </a:r>
            <a:r>
              <a:rPr sz="2800" b="1" spc="-25">
                <a:solidFill>
                  <a:srgbClr val="FFFFFF"/>
                </a:solidFill>
                <a:latin typeface="Microsoft JhengHei"/>
                <a:cs typeface="Microsoft JhengHei"/>
              </a:rPr>
              <a:t>在社</a:t>
            </a:r>
            <a:r>
              <a:rPr sz="2800" b="1" spc="-5">
                <a:solidFill>
                  <a:srgbClr val="FFFFFF"/>
                </a:solidFill>
                <a:latin typeface="Microsoft JhengHei"/>
                <a:cs typeface="Microsoft JhengHei"/>
              </a:rPr>
              <a:t>会中生存、发展旳手段。</a:t>
            </a:r>
            <a:endParaRPr sz="28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674812" y="936555"/>
            <a:ext cx="2346325" cy="1028700"/>
            <a:chOff x="1674812" y="936555"/>
            <a:chExt cx="2346325" cy="102870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79575" y="1232467"/>
              <a:ext cx="547675" cy="732398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62933" y="1141413"/>
              <a:ext cx="561175" cy="706260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679575" y="1141413"/>
              <a:ext cx="1083945" cy="785495"/>
            </a:xfrm>
            <a:custGeom>
              <a:rect l="l" t="t" r="r" b="b"/>
              <a:pathLst>
                <a:path w="1083945" h="785494">
                  <a:moveTo>
                    <a:pt x="491128" y="210086"/>
                  </a:moveTo>
                  <a:lnTo>
                    <a:pt x="491233" y="331762"/>
                  </a:lnTo>
                  <a:lnTo>
                    <a:pt x="491272" y="376436"/>
                  </a:lnTo>
                  <a:lnTo>
                    <a:pt x="492425" y="600824"/>
                  </a:lnTo>
                  <a:lnTo>
                    <a:pt x="493334" y="653106"/>
                  </a:lnTo>
                  <a:lnTo>
                    <a:pt x="493434" y="658863"/>
                  </a:lnTo>
                  <a:lnTo>
                    <a:pt x="461153" y="681329"/>
                  </a:lnTo>
                  <a:lnTo>
                    <a:pt x="461153" y="589128"/>
                  </a:lnTo>
                  <a:lnTo>
                    <a:pt x="341253" y="606293"/>
                  </a:lnTo>
                  <a:lnTo>
                    <a:pt x="341253" y="683623"/>
                  </a:lnTo>
                  <a:lnTo>
                    <a:pt x="308973" y="706089"/>
                  </a:lnTo>
                  <a:lnTo>
                    <a:pt x="309159" y="699296"/>
                  </a:lnTo>
                  <a:lnTo>
                    <a:pt x="309981" y="669325"/>
                  </a:lnTo>
                  <a:lnTo>
                    <a:pt x="311058" y="545515"/>
                  </a:lnTo>
                  <a:lnTo>
                    <a:pt x="311278" y="441054"/>
                  </a:lnTo>
                  <a:lnTo>
                    <a:pt x="311002" y="330543"/>
                  </a:lnTo>
                  <a:lnTo>
                    <a:pt x="309981" y="214828"/>
                  </a:lnTo>
                  <a:lnTo>
                    <a:pt x="309155" y="186012"/>
                  </a:lnTo>
                  <a:lnTo>
                    <a:pt x="308973" y="179654"/>
                  </a:lnTo>
                  <a:lnTo>
                    <a:pt x="341253" y="204775"/>
                  </a:lnTo>
                  <a:lnTo>
                    <a:pt x="456542" y="188270"/>
                  </a:lnTo>
                  <a:lnTo>
                    <a:pt x="474988" y="152913"/>
                  </a:lnTo>
                  <a:lnTo>
                    <a:pt x="509574" y="186626"/>
                  </a:lnTo>
                  <a:lnTo>
                    <a:pt x="491128" y="210086"/>
                  </a:lnTo>
                  <a:close/>
                </a:path>
                <a:path w="1083945" h="785494">
                  <a:moveTo>
                    <a:pt x="341253" y="588448"/>
                  </a:moveTo>
                  <a:lnTo>
                    <a:pt x="461153" y="571283"/>
                  </a:lnTo>
                  <a:lnTo>
                    <a:pt x="461153" y="205455"/>
                  </a:lnTo>
                  <a:lnTo>
                    <a:pt x="341253" y="222620"/>
                  </a:lnTo>
                  <a:lnTo>
                    <a:pt x="341253" y="588448"/>
                  </a:lnTo>
                  <a:close/>
                </a:path>
                <a:path w="1083945" h="785494">
                  <a:moveTo>
                    <a:pt x="145263" y="116838"/>
                  </a:moveTo>
                  <a:lnTo>
                    <a:pt x="126817" y="131375"/>
                  </a:lnTo>
                  <a:lnTo>
                    <a:pt x="116523" y="168897"/>
                  </a:lnTo>
                  <a:lnTo>
                    <a:pt x="101741" y="221403"/>
                  </a:lnTo>
                  <a:lnTo>
                    <a:pt x="99734" y="228267"/>
                  </a:lnTo>
                  <a:lnTo>
                    <a:pt x="94536" y="246043"/>
                  </a:lnTo>
                  <a:lnTo>
                    <a:pt x="202907" y="230528"/>
                  </a:lnTo>
                  <a:lnTo>
                    <a:pt x="235188" y="187242"/>
                  </a:lnTo>
                  <a:lnTo>
                    <a:pt x="274386" y="238141"/>
                  </a:lnTo>
                  <a:lnTo>
                    <a:pt x="168320" y="253325"/>
                  </a:lnTo>
                  <a:lnTo>
                    <a:pt x="168320" y="419881"/>
                  </a:lnTo>
                  <a:lnTo>
                    <a:pt x="223659" y="411959"/>
                  </a:lnTo>
                  <a:lnTo>
                    <a:pt x="255940" y="365698"/>
                  </a:lnTo>
                  <a:lnTo>
                    <a:pt x="295138" y="419571"/>
                  </a:lnTo>
                  <a:lnTo>
                    <a:pt x="166015" y="438056"/>
                  </a:lnTo>
                  <a:lnTo>
                    <a:pt x="165266" y="459942"/>
                  </a:lnTo>
                  <a:lnTo>
                    <a:pt x="164445" y="471701"/>
                  </a:lnTo>
                  <a:lnTo>
                    <a:pt x="161403" y="504149"/>
                  </a:lnTo>
                  <a:lnTo>
                    <a:pt x="246397" y="569174"/>
                  </a:lnTo>
                  <a:lnTo>
                    <a:pt x="261020" y="584226"/>
                  </a:lnTo>
                  <a:lnTo>
                    <a:pt x="262636" y="586643"/>
                  </a:lnTo>
                  <a:lnTo>
                    <a:pt x="265163" y="590419"/>
                  </a:lnTo>
                  <a:lnTo>
                    <a:pt x="272594" y="614970"/>
                  </a:lnTo>
                  <a:lnTo>
                    <a:pt x="276692" y="630407"/>
                  </a:lnTo>
                  <a:lnTo>
                    <a:pt x="269774" y="664113"/>
                  </a:lnTo>
                  <a:lnTo>
                    <a:pt x="262246" y="679757"/>
                  </a:lnTo>
                  <a:lnTo>
                    <a:pt x="260551" y="683279"/>
                  </a:lnTo>
                  <a:lnTo>
                    <a:pt x="249022" y="667084"/>
                  </a:lnTo>
                  <a:lnTo>
                    <a:pt x="242227" y="650001"/>
                  </a:lnTo>
                  <a:lnTo>
                    <a:pt x="231692" y="626848"/>
                  </a:lnTo>
                  <a:lnTo>
                    <a:pt x="217895" y="598672"/>
                  </a:lnTo>
                  <a:lnTo>
                    <a:pt x="209910" y="584897"/>
                  </a:lnTo>
                  <a:lnTo>
                    <a:pt x="200439" y="570011"/>
                  </a:lnTo>
                  <a:lnTo>
                    <a:pt x="180338" y="543789"/>
                  </a:lnTo>
                  <a:lnTo>
                    <a:pt x="159097" y="519350"/>
                  </a:lnTo>
                  <a:lnTo>
                    <a:pt x="139372" y="588327"/>
                  </a:lnTo>
                  <a:lnTo>
                    <a:pt x="123520" y="628889"/>
                  </a:lnTo>
                  <a:lnTo>
                    <a:pt x="105961" y="664200"/>
                  </a:lnTo>
                  <a:lnTo>
                    <a:pt x="95689" y="681599"/>
                  </a:lnTo>
                  <a:lnTo>
                    <a:pt x="63966" y="726083"/>
                  </a:lnTo>
                  <a:lnTo>
                    <a:pt x="21476" y="770839"/>
                  </a:lnTo>
                  <a:lnTo>
                    <a:pt x="4611" y="785352"/>
                  </a:lnTo>
                  <a:lnTo>
                    <a:pt x="0" y="777089"/>
                  </a:lnTo>
                  <a:lnTo>
                    <a:pt x="41557" y="725202"/>
                  </a:lnTo>
                  <a:lnTo>
                    <a:pt x="65480" y="687202"/>
                  </a:lnTo>
                  <a:lnTo>
                    <a:pt x="85194" y="648779"/>
                  </a:lnTo>
                  <a:lnTo>
                    <a:pt x="95689" y="625089"/>
                  </a:lnTo>
                  <a:lnTo>
                    <a:pt x="118116" y="558653"/>
                  </a:lnTo>
                  <a:lnTo>
                    <a:pt x="128203" y="512968"/>
                  </a:lnTo>
                  <a:lnTo>
                    <a:pt x="133967" y="469437"/>
                  </a:lnTo>
                  <a:lnTo>
                    <a:pt x="136040" y="442347"/>
                  </a:lnTo>
                  <a:lnTo>
                    <a:pt x="76090" y="450930"/>
                  </a:lnTo>
                  <a:lnTo>
                    <a:pt x="52701" y="456236"/>
                  </a:lnTo>
                  <a:lnTo>
                    <a:pt x="38426" y="460582"/>
                  </a:lnTo>
                  <a:lnTo>
                    <a:pt x="20751" y="467774"/>
                  </a:lnTo>
                  <a:lnTo>
                    <a:pt x="0" y="443977"/>
                  </a:lnTo>
                  <a:lnTo>
                    <a:pt x="136040" y="424502"/>
                  </a:lnTo>
                  <a:lnTo>
                    <a:pt x="136040" y="257946"/>
                  </a:lnTo>
                  <a:lnTo>
                    <a:pt x="89924" y="264548"/>
                  </a:lnTo>
                  <a:lnTo>
                    <a:pt x="65389" y="325500"/>
                  </a:lnTo>
                  <a:lnTo>
                    <a:pt x="48673" y="360609"/>
                  </a:lnTo>
                  <a:lnTo>
                    <a:pt x="23057" y="404986"/>
                  </a:lnTo>
                  <a:lnTo>
                    <a:pt x="16140" y="400028"/>
                  </a:lnTo>
                  <a:lnTo>
                    <a:pt x="38891" y="342747"/>
                  </a:lnTo>
                  <a:lnTo>
                    <a:pt x="52438" y="301771"/>
                  </a:lnTo>
                  <a:lnTo>
                    <a:pt x="70325" y="236125"/>
                  </a:lnTo>
                  <a:lnTo>
                    <a:pt x="80531" y="191236"/>
                  </a:lnTo>
                  <a:lnTo>
                    <a:pt x="90951" y="136858"/>
                  </a:lnTo>
                  <a:lnTo>
                    <a:pt x="95213" y="106632"/>
                  </a:lnTo>
                  <a:lnTo>
                    <a:pt x="96842" y="91053"/>
                  </a:lnTo>
                  <a:lnTo>
                    <a:pt x="145263" y="116838"/>
                  </a:lnTo>
                  <a:close/>
                </a:path>
                <a:path w="1083945" h="785494">
                  <a:moveTo>
                    <a:pt x="862356" y="320524"/>
                  </a:moveTo>
                  <a:lnTo>
                    <a:pt x="1032983" y="296097"/>
                  </a:lnTo>
                  <a:lnTo>
                    <a:pt x="1032983" y="49237"/>
                  </a:lnTo>
                  <a:lnTo>
                    <a:pt x="862356" y="73664"/>
                  </a:lnTo>
                  <a:lnTo>
                    <a:pt x="862356" y="320524"/>
                  </a:lnTo>
                  <a:close/>
                </a:path>
                <a:path w="1083945" h="785494">
                  <a:moveTo>
                    <a:pt x="1065264" y="53539"/>
                  </a:moveTo>
                  <a:lnTo>
                    <a:pt x="1065392" y="143824"/>
                  </a:lnTo>
                  <a:lnTo>
                    <a:pt x="1065408" y="155199"/>
                  </a:lnTo>
                  <a:lnTo>
                    <a:pt x="1066561" y="299283"/>
                  </a:lnTo>
                  <a:lnTo>
                    <a:pt x="1067384" y="333907"/>
                  </a:lnTo>
                  <a:lnTo>
                    <a:pt x="1067570" y="341707"/>
                  </a:lnTo>
                  <a:lnTo>
                    <a:pt x="1032983" y="364504"/>
                  </a:lnTo>
                  <a:lnTo>
                    <a:pt x="1032983" y="313942"/>
                  </a:lnTo>
                  <a:lnTo>
                    <a:pt x="862356" y="338369"/>
                  </a:lnTo>
                  <a:lnTo>
                    <a:pt x="862356" y="377034"/>
                  </a:lnTo>
                  <a:lnTo>
                    <a:pt x="827770" y="405779"/>
                  </a:lnTo>
                  <a:lnTo>
                    <a:pt x="828283" y="384622"/>
                  </a:lnTo>
                  <a:lnTo>
                    <a:pt x="828779" y="364181"/>
                  </a:lnTo>
                  <a:lnTo>
                    <a:pt x="829932" y="273303"/>
                  </a:lnTo>
                  <a:lnTo>
                    <a:pt x="829978" y="257410"/>
                  </a:lnTo>
                  <a:lnTo>
                    <a:pt x="830076" y="224022"/>
                  </a:lnTo>
                  <a:lnTo>
                    <a:pt x="829992" y="194959"/>
                  </a:lnTo>
                  <a:lnTo>
                    <a:pt x="829932" y="174038"/>
                  </a:lnTo>
                  <a:lnTo>
                    <a:pt x="828779" y="77542"/>
                  </a:lnTo>
                  <a:lnTo>
                    <a:pt x="828293" y="55149"/>
                  </a:lnTo>
                  <a:lnTo>
                    <a:pt x="827770" y="31028"/>
                  </a:lnTo>
                  <a:lnTo>
                    <a:pt x="862356" y="55819"/>
                  </a:lnTo>
                  <a:lnTo>
                    <a:pt x="1028372" y="32052"/>
                  </a:lnTo>
                  <a:lnTo>
                    <a:pt x="1044512" y="0"/>
                  </a:lnTo>
                  <a:lnTo>
                    <a:pt x="1083710" y="33053"/>
                  </a:lnTo>
                  <a:lnTo>
                    <a:pt x="1065264" y="53539"/>
                  </a:lnTo>
                  <a:close/>
                </a:path>
                <a:path w="1083945" h="785494">
                  <a:moveTo>
                    <a:pt x="938447" y="455367"/>
                  </a:moveTo>
                  <a:lnTo>
                    <a:pt x="913083" y="467921"/>
                  </a:lnTo>
                  <a:lnTo>
                    <a:pt x="895445" y="496559"/>
                  </a:lnTo>
                  <a:lnTo>
                    <a:pt x="894061" y="498806"/>
                  </a:lnTo>
                  <a:lnTo>
                    <a:pt x="856016" y="555557"/>
                  </a:lnTo>
                  <a:lnTo>
                    <a:pt x="817970" y="605617"/>
                  </a:lnTo>
                  <a:lnTo>
                    <a:pt x="779925" y="648985"/>
                  </a:lnTo>
                  <a:lnTo>
                    <a:pt x="773985" y="654972"/>
                  </a:lnTo>
                  <a:lnTo>
                    <a:pt x="760903" y="668159"/>
                  </a:lnTo>
                  <a:lnTo>
                    <a:pt x="753985" y="660227"/>
                  </a:lnTo>
                  <a:lnTo>
                    <a:pt x="771460" y="636491"/>
                  </a:lnTo>
                  <a:lnTo>
                    <a:pt x="786869" y="614740"/>
                  </a:lnTo>
                  <a:lnTo>
                    <a:pt x="825419" y="552897"/>
                  </a:lnTo>
                  <a:lnTo>
                    <a:pt x="857916" y="489690"/>
                  </a:lnTo>
                  <a:lnTo>
                    <a:pt x="882364" y="430316"/>
                  </a:lnTo>
                  <a:lnTo>
                    <a:pt x="890026" y="408763"/>
                  </a:lnTo>
                  <a:lnTo>
                    <a:pt x="938447" y="455367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45540" y="1541793"/>
              <a:ext cx="145231" cy="214102"/>
            </a:xfrm>
            <a:prstGeom prst="rect">
              <a:avLst/>
            </a:prstGeom>
          </p:spPr>
        </p:pic>
        <p:pic>
          <p:nvPicPr>
            <p:cNvPr id="8" name="object 8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320427" y="1166328"/>
              <a:ext cx="97144" cy="134451"/>
            </a:xfrm>
            <a:prstGeom prst="rect">
              <a:avLst/>
            </a:prstGeom>
          </p:spPr>
        </p:pic>
        <p:sp>
          <p:nvSpPr>
            <p:cNvPr id="9" name="object 9"/>
            <p:cNvSpPr/>
            <p:nvPr/>
          </p:nvSpPr>
          <p:spPr>
            <a:xfrm>
              <a:off x="2262933" y="1367065"/>
              <a:ext cx="228600" cy="417195"/>
            </a:xfrm>
            <a:custGeom>
              <a:rect l="l" t="t" r="r" b="b"/>
              <a:pathLst>
                <a:path w="228600" h="417194">
                  <a:moveTo>
                    <a:pt x="221353" y="195324"/>
                  </a:moveTo>
                  <a:lnTo>
                    <a:pt x="228271" y="203256"/>
                  </a:lnTo>
                  <a:lnTo>
                    <a:pt x="198593" y="259230"/>
                  </a:lnTo>
                  <a:lnTo>
                    <a:pt x="172500" y="309389"/>
                  </a:lnTo>
                  <a:lnTo>
                    <a:pt x="166201" y="322109"/>
                  </a:lnTo>
                  <a:lnTo>
                    <a:pt x="161403" y="331798"/>
                  </a:lnTo>
                  <a:lnTo>
                    <a:pt x="151838" y="352698"/>
                  </a:lnTo>
                  <a:lnTo>
                    <a:pt x="137386" y="388323"/>
                  </a:lnTo>
                  <a:lnTo>
                    <a:pt x="126817" y="417053"/>
                  </a:lnTo>
                  <a:lnTo>
                    <a:pt x="87619" y="369128"/>
                  </a:lnTo>
                  <a:lnTo>
                    <a:pt x="92256" y="358462"/>
                  </a:lnTo>
                  <a:lnTo>
                    <a:pt x="99148" y="328813"/>
                  </a:lnTo>
                  <a:lnTo>
                    <a:pt x="99148" y="49237"/>
                  </a:lnTo>
                  <a:lnTo>
                    <a:pt x="64561" y="54189"/>
                  </a:lnTo>
                  <a:lnTo>
                    <a:pt x="50191" y="57764"/>
                  </a:lnTo>
                  <a:lnTo>
                    <a:pt x="49502" y="58002"/>
                  </a:lnTo>
                  <a:lnTo>
                    <a:pt x="20751" y="69383"/>
                  </a:lnTo>
                  <a:lnTo>
                    <a:pt x="0" y="45586"/>
                  </a:lnTo>
                  <a:lnTo>
                    <a:pt x="94536" y="32052"/>
                  </a:lnTo>
                  <a:lnTo>
                    <a:pt x="110676" y="0"/>
                  </a:lnTo>
                  <a:lnTo>
                    <a:pt x="149874" y="30078"/>
                  </a:lnTo>
                  <a:lnTo>
                    <a:pt x="131428" y="53539"/>
                  </a:lnTo>
                  <a:lnTo>
                    <a:pt x="131428" y="327166"/>
                  </a:lnTo>
                  <a:lnTo>
                    <a:pt x="221353" y="195324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888996" y="979423"/>
              <a:ext cx="1132205" cy="765175"/>
            </a:xfrm>
            <a:custGeom>
              <a:rect l="l" t="t" r="r" b="b"/>
              <a:pathLst>
                <a:path w="1132204" h="765175">
                  <a:moveTo>
                    <a:pt x="118745" y="233349"/>
                  </a:moveTo>
                  <a:lnTo>
                    <a:pt x="104914" y="195173"/>
                  </a:lnTo>
                  <a:lnTo>
                    <a:pt x="48425" y="148247"/>
                  </a:lnTo>
                  <a:lnTo>
                    <a:pt x="41503" y="155181"/>
                  </a:lnTo>
                  <a:lnTo>
                    <a:pt x="57556" y="183007"/>
                  </a:lnTo>
                  <a:lnTo>
                    <a:pt x="61074" y="189458"/>
                  </a:lnTo>
                  <a:lnTo>
                    <a:pt x="70866" y="211861"/>
                  </a:lnTo>
                  <a:lnTo>
                    <a:pt x="75895" y="227228"/>
                  </a:lnTo>
                  <a:lnTo>
                    <a:pt x="80708" y="244741"/>
                  </a:lnTo>
                  <a:lnTo>
                    <a:pt x="94538" y="278447"/>
                  </a:lnTo>
                  <a:lnTo>
                    <a:pt x="107226" y="264744"/>
                  </a:lnTo>
                  <a:lnTo>
                    <a:pt x="116776" y="239903"/>
                  </a:lnTo>
                  <a:lnTo>
                    <a:pt x="118745" y="233349"/>
                  </a:lnTo>
                  <a:close/>
                </a:path>
                <a:path w="1132204" h="765175">
                  <a:moveTo>
                    <a:pt x="534936" y="503910"/>
                  </a:moveTo>
                  <a:lnTo>
                    <a:pt x="493433" y="450367"/>
                  </a:lnTo>
                  <a:lnTo>
                    <a:pt x="458851" y="496951"/>
                  </a:lnTo>
                  <a:lnTo>
                    <a:pt x="355092" y="511810"/>
                  </a:lnTo>
                  <a:lnTo>
                    <a:pt x="355092" y="403072"/>
                  </a:lnTo>
                  <a:lnTo>
                    <a:pt x="355092" y="398792"/>
                  </a:lnTo>
                  <a:lnTo>
                    <a:pt x="359841" y="398106"/>
                  </a:lnTo>
                  <a:lnTo>
                    <a:pt x="479742" y="380936"/>
                  </a:lnTo>
                  <a:lnTo>
                    <a:pt x="488823" y="379641"/>
                  </a:lnTo>
                  <a:lnTo>
                    <a:pt x="447319" y="329069"/>
                  </a:lnTo>
                  <a:lnTo>
                    <a:pt x="417347" y="372033"/>
                  </a:lnTo>
                  <a:lnTo>
                    <a:pt x="355092" y="380936"/>
                  </a:lnTo>
                  <a:lnTo>
                    <a:pt x="355092" y="315506"/>
                  </a:lnTo>
                  <a:lnTo>
                    <a:pt x="380453" y="288086"/>
                  </a:lnTo>
                  <a:lnTo>
                    <a:pt x="322808" y="269570"/>
                  </a:lnTo>
                  <a:lnTo>
                    <a:pt x="323824" y="300367"/>
                  </a:lnTo>
                  <a:lnTo>
                    <a:pt x="324967" y="357924"/>
                  </a:lnTo>
                  <a:lnTo>
                    <a:pt x="325120" y="385229"/>
                  </a:lnTo>
                  <a:lnTo>
                    <a:pt x="235191" y="398106"/>
                  </a:lnTo>
                  <a:lnTo>
                    <a:pt x="300151" y="229908"/>
                  </a:lnTo>
                  <a:lnTo>
                    <a:pt x="302056" y="224955"/>
                  </a:lnTo>
                  <a:lnTo>
                    <a:pt x="431330" y="206451"/>
                  </a:lnTo>
                  <a:lnTo>
                    <a:pt x="516496" y="194259"/>
                  </a:lnTo>
                  <a:lnTo>
                    <a:pt x="474992" y="140716"/>
                  </a:lnTo>
                  <a:lnTo>
                    <a:pt x="440410" y="187299"/>
                  </a:lnTo>
                  <a:lnTo>
                    <a:pt x="306666" y="206451"/>
                  </a:lnTo>
                  <a:lnTo>
                    <a:pt x="334340" y="131102"/>
                  </a:lnTo>
                  <a:lnTo>
                    <a:pt x="357390" y="112928"/>
                  </a:lnTo>
                  <a:lnTo>
                    <a:pt x="308978" y="78219"/>
                  </a:lnTo>
                  <a:lnTo>
                    <a:pt x="301485" y="110718"/>
                  </a:lnTo>
                  <a:lnTo>
                    <a:pt x="283032" y="177304"/>
                  </a:lnTo>
                  <a:lnTo>
                    <a:pt x="272084" y="211391"/>
                  </a:lnTo>
                  <a:lnTo>
                    <a:pt x="152184" y="228561"/>
                  </a:lnTo>
                  <a:lnTo>
                    <a:pt x="172935" y="252361"/>
                  </a:lnTo>
                  <a:lnTo>
                    <a:pt x="195922" y="243243"/>
                  </a:lnTo>
                  <a:lnTo>
                    <a:pt x="203365" y="240804"/>
                  </a:lnTo>
                  <a:lnTo>
                    <a:pt x="221361" y="236499"/>
                  </a:lnTo>
                  <a:lnTo>
                    <a:pt x="267474" y="229908"/>
                  </a:lnTo>
                  <a:lnTo>
                    <a:pt x="251333" y="274967"/>
                  </a:lnTo>
                  <a:lnTo>
                    <a:pt x="227126" y="335597"/>
                  </a:lnTo>
                  <a:lnTo>
                    <a:pt x="211391" y="370446"/>
                  </a:lnTo>
                  <a:lnTo>
                    <a:pt x="202907" y="387858"/>
                  </a:lnTo>
                  <a:lnTo>
                    <a:pt x="179857" y="403059"/>
                  </a:lnTo>
                  <a:lnTo>
                    <a:pt x="212128" y="446024"/>
                  </a:lnTo>
                  <a:lnTo>
                    <a:pt x="235191" y="415950"/>
                  </a:lnTo>
                  <a:lnTo>
                    <a:pt x="325120" y="403072"/>
                  </a:lnTo>
                  <a:lnTo>
                    <a:pt x="325120" y="516102"/>
                  </a:lnTo>
                  <a:lnTo>
                    <a:pt x="149872" y="541185"/>
                  </a:lnTo>
                  <a:lnTo>
                    <a:pt x="170624" y="564984"/>
                  </a:lnTo>
                  <a:lnTo>
                    <a:pt x="196189" y="554875"/>
                  </a:lnTo>
                  <a:lnTo>
                    <a:pt x="200558" y="553402"/>
                  </a:lnTo>
                  <a:lnTo>
                    <a:pt x="216750" y="549452"/>
                  </a:lnTo>
                  <a:lnTo>
                    <a:pt x="325120" y="533946"/>
                  </a:lnTo>
                  <a:lnTo>
                    <a:pt x="324967" y="572439"/>
                  </a:lnTo>
                  <a:lnTo>
                    <a:pt x="323824" y="647814"/>
                  </a:lnTo>
                  <a:lnTo>
                    <a:pt x="322808" y="685952"/>
                  </a:lnTo>
                  <a:lnTo>
                    <a:pt x="357390" y="663155"/>
                  </a:lnTo>
                  <a:lnTo>
                    <a:pt x="356387" y="631520"/>
                  </a:lnTo>
                  <a:lnTo>
                    <a:pt x="355244" y="564984"/>
                  </a:lnTo>
                  <a:lnTo>
                    <a:pt x="355104" y="533946"/>
                  </a:lnTo>
                  <a:lnTo>
                    <a:pt x="355092" y="529653"/>
                  </a:lnTo>
                  <a:lnTo>
                    <a:pt x="479742" y="511810"/>
                  </a:lnTo>
                  <a:lnTo>
                    <a:pt x="534936" y="503910"/>
                  </a:lnTo>
                  <a:close/>
                </a:path>
                <a:path w="1132204" h="765175">
                  <a:moveTo>
                    <a:pt x="541858" y="654596"/>
                  </a:moveTo>
                  <a:lnTo>
                    <a:pt x="452793" y="677392"/>
                  </a:lnTo>
                  <a:lnTo>
                    <a:pt x="390258" y="689127"/>
                  </a:lnTo>
                  <a:lnTo>
                    <a:pt x="323392" y="697217"/>
                  </a:lnTo>
                  <a:lnTo>
                    <a:pt x="253631" y="699909"/>
                  </a:lnTo>
                  <a:lnTo>
                    <a:pt x="239483" y="699427"/>
                  </a:lnTo>
                  <a:lnTo>
                    <a:pt x="190766" y="687984"/>
                  </a:lnTo>
                  <a:lnTo>
                    <a:pt x="153466" y="664578"/>
                  </a:lnTo>
                  <a:lnTo>
                    <a:pt x="124510" y="637019"/>
                  </a:lnTo>
                  <a:lnTo>
                    <a:pt x="124510" y="402056"/>
                  </a:lnTo>
                  <a:lnTo>
                    <a:pt x="130238" y="394779"/>
                  </a:lnTo>
                  <a:lnTo>
                    <a:pt x="142963" y="378587"/>
                  </a:lnTo>
                  <a:lnTo>
                    <a:pt x="106070" y="345211"/>
                  </a:lnTo>
                  <a:lnTo>
                    <a:pt x="87617" y="377596"/>
                  </a:lnTo>
                  <a:lnTo>
                    <a:pt x="0" y="390131"/>
                  </a:lnTo>
                  <a:lnTo>
                    <a:pt x="20751" y="413931"/>
                  </a:lnTo>
                  <a:lnTo>
                    <a:pt x="38417" y="406742"/>
                  </a:lnTo>
                  <a:lnTo>
                    <a:pt x="52705" y="402399"/>
                  </a:lnTo>
                  <a:lnTo>
                    <a:pt x="76098" y="397090"/>
                  </a:lnTo>
                  <a:lnTo>
                    <a:pt x="92227" y="394779"/>
                  </a:lnTo>
                  <a:lnTo>
                    <a:pt x="92227" y="638657"/>
                  </a:lnTo>
                  <a:lnTo>
                    <a:pt x="47675" y="683082"/>
                  </a:lnTo>
                  <a:lnTo>
                    <a:pt x="18732" y="712762"/>
                  </a:lnTo>
                  <a:lnTo>
                    <a:pt x="4610" y="728535"/>
                  </a:lnTo>
                  <a:lnTo>
                    <a:pt x="41503" y="764895"/>
                  </a:lnTo>
                  <a:lnTo>
                    <a:pt x="45123" y="754075"/>
                  </a:lnTo>
                  <a:lnTo>
                    <a:pt x="71475" y="701116"/>
                  </a:lnTo>
                  <a:lnTo>
                    <a:pt x="107226" y="657339"/>
                  </a:lnTo>
                  <a:lnTo>
                    <a:pt x="142963" y="684936"/>
                  </a:lnTo>
                  <a:lnTo>
                    <a:pt x="154914" y="697687"/>
                  </a:lnTo>
                  <a:lnTo>
                    <a:pt x="164579" y="706729"/>
                  </a:lnTo>
                  <a:lnTo>
                    <a:pt x="212128" y="733031"/>
                  </a:lnTo>
                  <a:lnTo>
                    <a:pt x="275907" y="744816"/>
                  </a:lnTo>
                  <a:lnTo>
                    <a:pt x="293687" y="744867"/>
                  </a:lnTo>
                  <a:lnTo>
                    <a:pt x="322808" y="743953"/>
                  </a:lnTo>
                  <a:lnTo>
                    <a:pt x="358546" y="740791"/>
                  </a:lnTo>
                  <a:lnTo>
                    <a:pt x="443865" y="730808"/>
                  </a:lnTo>
                  <a:lnTo>
                    <a:pt x="493433" y="723988"/>
                  </a:lnTo>
                  <a:lnTo>
                    <a:pt x="498297" y="708152"/>
                  </a:lnTo>
                  <a:lnTo>
                    <a:pt x="501942" y="699909"/>
                  </a:lnTo>
                  <a:lnTo>
                    <a:pt x="502412" y="698868"/>
                  </a:lnTo>
                  <a:lnTo>
                    <a:pt x="511479" y="688098"/>
                  </a:lnTo>
                  <a:lnTo>
                    <a:pt x="541858" y="666496"/>
                  </a:lnTo>
                  <a:lnTo>
                    <a:pt x="541858" y="654596"/>
                  </a:lnTo>
                  <a:close/>
                </a:path>
                <a:path w="1132204" h="765175">
                  <a:moveTo>
                    <a:pt x="811631" y="196608"/>
                  </a:moveTo>
                  <a:lnTo>
                    <a:pt x="807872" y="192303"/>
                  </a:lnTo>
                  <a:lnTo>
                    <a:pt x="772439" y="151663"/>
                  </a:lnTo>
                  <a:lnTo>
                    <a:pt x="747077" y="188010"/>
                  </a:lnTo>
                  <a:lnTo>
                    <a:pt x="717092" y="192303"/>
                  </a:lnTo>
                  <a:lnTo>
                    <a:pt x="717092" y="73329"/>
                  </a:lnTo>
                  <a:lnTo>
                    <a:pt x="735545" y="49872"/>
                  </a:lnTo>
                  <a:lnTo>
                    <a:pt x="684822" y="24422"/>
                  </a:lnTo>
                  <a:lnTo>
                    <a:pt x="685825" y="54013"/>
                  </a:lnTo>
                  <a:lnTo>
                    <a:pt x="686803" y="127546"/>
                  </a:lnTo>
                  <a:lnTo>
                    <a:pt x="686930" y="144703"/>
                  </a:lnTo>
                  <a:lnTo>
                    <a:pt x="687044" y="175717"/>
                  </a:lnTo>
                  <a:lnTo>
                    <a:pt x="686981" y="196608"/>
                  </a:lnTo>
                  <a:lnTo>
                    <a:pt x="592582" y="210134"/>
                  </a:lnTo>
                  <a:lnTo>
                    <a:pt x="611035" y="231279"/>
                  </a:lnTo>
                  <a:lnTo>
                    <a:pt x="638695" y="221373"/>
                  </a:lnTo>
                  <a:lnTo>
                    <a:pt x="687120" y="214439"/>
                  </a:lnTo>
                  <a:lnTo>
                    <a:pt x="687120" y="381000"/>
                  </a:lnTo>
                  <a:lnTo>
                    <a:pt x="658380" y="400304"/>
                  </a:lnTo>
                  <a:lnTo>
                    <a:pt x="607568" y="431419"/>
                  </a:lnTo>
                  <a:lnTo>
                    <a:pt x="585673" y="443103"/>
                  </a:lnTo>
                  <a:lnTo>
                    <a:pt x="615645" y="489381"/>
                  </a:lnTo>
                  <a:lnTo>
                    <a:pt x="687120" y="413715"/>
                  </a:lnTo>
                  <a:lnTo>
                    <a:pt x="687006" y="628129"/>
                  </a:lnTo>
                  <a:lnTo>
                    <a:pt x="675589" y="654786"/>
                  </a:lnTo>
                  <a:lnTo>
                    <a:pt x="613333" y="653288"/>
                  </a:lnTo>
                  <a:lnTo>
                    <a:pt x="613333" y="665187"/>
                  </a:lnTo>
                  <a:lnTo>
                    <a:pt x="659866" y="692848"/>
                  </a:lnTo>
                  <a:lnTo>
                    <a:pt x="670979" y="722363"/>
                  </a:lnTo>
                  <a:lnTo>
                    <a:pt x="695299" y="700125"/>
                  </a:lnTo>
                  <a:lnTo>
                    <a:pt x="714921" y="660869"/>
                  </a:lnTo>
                  <a:lnTo>
                    <a:pt x="717092" y="641413"/>
                  </a:lnTo>
                  <a:lnTo>
                    <a:pt x="717092" y="413715"/>
                  </a:lnTo>
                  <a:lnTo>
                    <a:pt x="717092" y="388607"/>
                  </a:lnTo>
                  <a:lnTo>
                    <a:pt x="746290" y="361835"/>
                  </a:lnTo>
                  <a:lnTo>
                    <a:pt x="786269" y="325158"/>
                  </a:lnTo>
                  <a:lnTo>
                    <a:pt x="781659" y="316903"/>
                  </a:lnTo>
                  <a:lnTo>
                    <a:pt x="717092" y="361835"/>
                  </a:lnTo>
                  <a:lnTo>
                    <a:pt x="717092" y="214439"/>
                  </a:lnTo>
                  <a:lnTo>
                    <a:pt x="717092" y="210146"/>
                  </a:lnTo>
                  <a:lnTo>
                    <a:pt x="811631" y="196608"/>
                  </a:lnTo>
                  <a:close/>
                </a:path>
                <a:path w="1132204" h="765175">
                  <a:moveTo>
                    <a:pt x="913091" y="220751"/>
                  </a:moveTo>
                  <a:lnTo>
                    <a:pt x="907326" y="200761"/>
                  </a:lnTo>
                  <a:lnTo>
                    <a:pt x="850836" y="149364"/>
                  </a:lnTo>
                  <a:lnTo>
                    <a:pt x="843915" y="156298"/>
                  </a:lnTo>
                  <a:lnTo>
                    <a:pt x="862469" y="191274"/>
                  </a:lnTo>
                  <a:lnTo>
                    <a:pt x="870394" y="209905"/>
                  </a:lnTo>
                  <a:lnTo>
                    <a:pt x="874649" y="223151"/>
                  </a:lnTo>
                  <a:lnTo>
                    <a:pt x="878497" y="237604"/>
                  </a:lnTo>
                  <a:lnTo>
                    <a:pt x="890028" y="262724"/>
                  </a:lnTo>
                  <a:lnTo>
                    <a:pt x="903859" y="247357"/>
                  </a:lnTo>
                  <a:lnTo>
                    <a:pt x="913091" y="220751"/>
                  </a:lnTo>
                  <a:close/>
                </a:path>
                <a:path w="1132204" h="765175">
                  <a:moveTo>
                    <a:pt x="961504" y="59169"/>
                  </a:moveTo>
                  <a:lnTo>
                    <a:pt x="949985" y="37020"/>
                  </a:lnTo>
                  <a:lnTo>
                    <a:pt x="944270" y="32397"/>
                  </a:lnTo>
                  <a:lnTo>
                    <a:pt x="896950" y="0"/>
                  </a:lnTo>
                  <a:lnTo>
                    <a:pt x="890028" y="6934"/>
                  </a:lnTo>
                  <a:lnTo>
                    <a:pt x="909891" y="36906"/>
                  </a:lnTo>
                  <a:lnTo>
                    <a:pt x="919391" y="55016"/>
                  </a:lnTo>
                  <a:lnTo>
                    <a:pt x="924128" y="66814"/>
                  </a:lnTo>
                  <a:lnTo>
                    <a:pt x="929233" y="81635"/>
                  </a:lnTo>
                  <a:lnTo>
                    <a:pt x="940752" y="103771"/>
                  </a:lnTo>
                  <a:lnTo>
                    <a:pt x="952284" y="87249"/>
                  </a:lnTo>
                  <a:lnTo>
                    <a:pt x="961504" y="59169"/>
                  </a:lnTo>
                  <a:close/>
                </a:path>
                <a:path w="1132204" h="765175">
                  <a:moveTo>
                    <a:pt x="1104468" y="101155"/>
                  </a:moveTo>
                  <a:lnTo>
                    <a:pt x="1065263" y="56210"/>
                  </a:lnTo>
                  <a:lnTo>
                    <a:pt x="1039901" y="92557"/>
                  </a:lnTo>
                  <a:lnTo>
                    <a:pt x="795489" y="127546"/>
                  </a:lnTo>
                  <a:lnTo>
                    <a:pt x="816241" y="151345"/>
                  </a:lnTo>
                  <a:lnTo>
                    <a:pt x="830859" y="144703"/>
                  </a:lnTo>
                  <a:lnTo>
                    <a:pt x="838898" y="142138"/>
                  </a:lnTo>
                  <a:lnTo>
                    <a:pt x="866965" y="135153"/>
                  </a:lnTo>
                  <a:lnTo>
                    <a:pt x="1104468" y="101155"/>
                  </a:lnTo>
                  <a:close/>
                </a:path>
                <a:path w="1132204" h="765175">
                  <a:moveTo>
                    <a:pt x="1132128" y="391642"/>
                  </a:moveTo>
                  <a:lnTo>
                    <a:pt x="1092936" y="343725"/>
                  </a:lnTo>
                  <a:lnTo>
                    <a:pt x="1065263" y="383374"/>
                  </a:lnTo>
                  <a:lnTo>
                    <a:pt x="998397" y="392950"/>
                  </a:lnTo>
                  <a:lnTo>
                    <a:pt x="998397" y="410794"/>
                  </a:lnTo>
                  <a:lnTo>
                    <a:pt x="989012" y="440207"/>
                  </a:lnTo>
                  <a:lnTo>
                    <a:pt x="981544" y="462000"/>
                  </a:lnTo>
                  <a:lnTo>
                    <a:pt x="968857" y="493560"/>
                  </a:lnTo>
                  <a:lnTo>
                    <a:pt x="957961" y="516775"/>
                  </a:lnTo>
                  <a:lnTo>
                    <a:pt x="947674" y="537019"/>
                  </a:lnTo>
                  <a:lnTo>
                    <a:pt x="924331" y="533107"/>
                  </a:lnTo>
                  <a:lnTo>
                    <a:pt x="875906" y="526656"/>
                  </a:lnTo>
                  <a:lnTo>
                    <a:pt x="850836" y="524116"/>
                  </a:lnTo>
                  <a:lnTo>
                    <a:pt x="862545" y="498144"/>
                  </a:lnTo>
                  <a:lnTo>
                    <a:pt x="884123" y="449643"/>
                  </a:lnTo>
                  <a:lnTo>
                    <a:pt x="892619" y="430263"/>
                  </a:lnTo>
                  <a:lnTo>
                    <a:pt x="894638" y="425640"/>
                  </a:lnTo>
                  <a:lnTo>
                    <a:pt x="998397" y="410794"/>
                  </a:lnTo>
                  <a:lnTo>
                    <a:pt x="998397" y="392950"/>
                  </a:lnTo>
                  <a:lnTo>
                    <a:pt x="899248" y="407136"/>
                  </a:lnTo>
                  <a:lnTo>
                    <a:pt x="931532" y="325183"/>
                  </a:lnTo>
                  <a:lnTo>
                    <a:pt x="949985" y="310654"/>
                  </a:lnTo>
                  <a:lnTo>
                    <a:pt x="909497" y="284530"/>
                  </a:lnTo>
                  <a:lnTo>
                    <a:pt x="908481" y="283870"/>
                  </a:lnTo>
                  <a:lnTo>
                    <a:pt x="1095387" y="257111"/>
                  </a:lnTo>
                  <a:lnTo>
                    <a:pt x="1125220" y="252844"/>
                  </a:lnTo>
                  <a:lnTo>
                    <a:pt x="1083716" y="205257"/>
                  </a:lnTo>
                  <a:lnTo>
                    <a:pt x="1056043" y="244906"/>
                  </a:lnTo>
                  <a:lnTo>
                    <a:pt x="970737" y="257111"/>
                  </a:lnTo>
                  <a:lnTo>
                    <a:pt x="980821" y="240245"/>
                  </a:lnTo>
                  <a:lnTo>
                    <a:pt x="996924" y="210553"/>
                  </a:lnTo>
                  <a:lnTo>
                    <a:pt x="1021461" y="163601"/>
                  </a:lnTo>
                  <a:lnTo>
                    <a:pt x="1042212" y="154686"/>
                  </a:lnTo>
                  <a:lnTo>
                    <a:pt x="996099" y="119646"/>
                  </a:lnTo>
                  <a:lnTo>
                    <a:pt x="982484" y="175717"/>
                  </a:lnTo>
                  <a:lnTo>
                    <a:pt x="966914" y="227698"/>
                  </a:lnTo>
                  <a:lnTo>
                    <a:pt x="763206" y="286829"/>
                  </a:lnTo>
                  <a:lnTo>
                    <a:pt x="781659" y="307975"/>
                  </a:lnTo>
                  <a:lnTo>
                    <a:pt x="802411" y="299059"/>
                  </a:lnTo>
                  <a:lnTo>
                    <a:pt x="903859" y="284530"/>
                  </a:lnTo>
                  <a:lnTo>
                    <a:pt x="896366" y="313309"/>
                  </a:lnTo>
                  <a:lnTo>
                    <a:pt x="877925" y="376910"/>
                  </a:lnTo>
                  <a:lnTo>
                    <a:pt x="866965" y="411759"/>
                  </a:lnTo>
                  <a:lnTo>
                    <a:pt x="740156" y="429907"/>
                  </a:lnTo>
                  <a:lnTo>
                    <a:pt x="758596" y="451065"/>
                  </a:lnTo>
                  <a:lnTo>
                    <a:pt x="779348" y="442150"/>
                  </a:lnTo>
                  <a:lnTo>
                    <a:pt x="862355" y="430263"/>
                  </a:lnTo>
                  <a:lnTo>
                    <a:pt x="816241" y="537984"/>
                  </a:lnTo>
                  <a:lnTo>
                    <a:pt x="838644" y="540766"/>
                  </a:lnTo>
                  <a:lnTo>
                    <a:pt x="861644" y="544322"/>
                  </a:lnTo>
                  <a:lnTo>
                    <a:pt x="890460" y="550595"/>
                  </a:lnTo>
                  <a:lnTo>
                    <a:pt x="914146" y="557390"/>
                  </a:lnTo>
                  <a:lnTo>
                    <a:pt x="931532" y="563118"/>
                  </a:lnTo>
                  <a:lnTo>
                    <a:pt x="912990" y="584733"/>
                  </a:lnTo>
                  <a:lnTo>
                    <a:pt x="869670" y="627849"/>
                  </a:lnTo>
                  <a:lnTo>
                    <a:pt x="831227" y="656297"/>
                  </a:lnTo>
                  <a:lnTo>
                    <a:pt x="792810" y="678459"/>
                  </a:lnTo>
                  <a:lnTo>
                    <a:pt x="748804" y="698309"/>
                  </a:lnTo>
                  <a:lnTo>
                    <a:pt x="730935" y="704862"/>
                  </a:lnTo>
                  <a:lnTo>
                    <a:pt x="730935" y="716762"/>
                  </a:lnTo>
                  <a:lnTo>
                    <a:pt x="793026" y="698246"/>
                  </a:lnTo>
                  <a:lnTo>
                    <a:pt x="828471" y="683514"/>
                  </a:lnTo>
                  <a:lnTo>
                    <a:pt x="872731" y="657796"/>
                  </a:lnTo>
                  <a:lnTo>
                    <a:pt x="909535" y="628548"/>
                  </a:lnTo>
                  <a:lnTo>
                    <a:pt x="947686" y="590067"/>
                  </a:lnTo>
                  <a:lnTo>
                    <a:pt x="961504" y="573697"/>
                  </a:lnTo>
                  <a:lnTo>
                    <a:pt x="994016" y="589102"/>
                  </a:lnTo>
                  <a:lnTo>
                    <a:pt x="1038821" y="617321"/>
                  </a:lnTo>
                  <a:lnTo>
                    <a:pt x="1067574" y="647750"/>
                  </a:lnTo>
                  <a:lnTo>
                    <a:pt x="1088326" y="662622"/>
                  </a:lnTo>
                  <a:lnTo>
                    <a:pt x="1096391" y="654024"/>
                  </a:lnTo>
                  <a:lnTo>
                    <a:pt x="1099858" y="637171"/>
                  </a:lnTo>
                  <a:lnTo>
                    <a:pt x="1094092" y="609752"/>
                  </a:lnTo>
                  <a:lnTo>
                    <a:pt x="1056043" y="576529"/>
                  </a:lnTo>
                  <a:lnTo>
                    <a:pt x="1003338" y="553377"/>
                  </a:lnTo>
                  <a:lnTo>
                    <a:pt x="977646" y="544626"/>
                  </a:lnTo>
                  <a:lnTo>
                    <a:pt x="981875" y="537019"/>
                  </a:lnTo>
                  <a:lnTo>
                    <a:pt x="1014526" y="462165"/>
                  </a:lnTo>
                  <a:lnTo>
                    <a:pt x="1033360" y="410794"/>
                  </a:lnTo>
                  <a:lnTo>
                    <a:pt x="1034694" y="407136"/>
                  </a:lnTo>
                  <a:lnTo>
                    <a:pt x="1035291" y="405511"/>
                  </a:lnTo>
                  <a:lnTo>
                    <a:pt x="1132128" y="391642"/>
                  </a:lnTo>
                  <a:close/>
                </a:path>
              </a:pathLst>
            </a:custGeom>
            <a:solidFill>
              <a:srgbClr val="9999FF">
                <a:alpha val="7686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850905" y="1019542"/>
              <a:ext cx="541855" cy="686668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3000779" y="1019542"/>
              <a:ext cx="385445" cy="608330"/>
            </a:xfrm>
            <a:custGeom>
              <a:rect l="l" t="t" r="r" b="b"/>
              <a:pathLst>
                <a:path w="385445" h="608330">
                  <a:moveTo>
                    <a:pt x="53033" y="309631"/>
                  </a:moveTo>
                  <a:lnTo>
                    <a:pt x="61519" y="292218"/>
                  </a:lnTo>
                  <a:lnTo>
                    <a:pt x="77243" y="257369"/>
                  </a:lnTo>
                  <a:lnTo>
                    <a:pt x="101454" y="196743"/>
                  </a:lnTo>
                  <a:lnTo>
                    <a:pt x="105387" y="185760"/>
                  </a:lnTo>
                  <a:lnTo>
                    <a:pt x="117594" y="151678"/>
                  </a:lnTo>
                  <a:lnTo>
                    <a:pt x="71478" y="158279"/>
                  </a:lnTo>
                  <a:lnTo>
                    <a:pt x="53493" y="162575"/>
                  </a:lnTo>
                  <a:lnTo>
                    <a:pt x="46047" y="165013"/>
                  </a:lnTo>
                  <a:lnTo>
                    <a:pt x="23057" y="174134"/>
                  </a:lnTo>
                  <a:lnTo>
                    <a:pt x="2305" y="150337"/>
                  </a:lnTo>
                  <a:lnTo>
                    <a:pt x="122205" y="133172"/>
                  </a:lnTo>
                  <a:lnTo>
                    <a:pt x="131265" y="104965"/>
                  </a:lnTo>
                  <a:lnTo>
                    <a:pt x="133158" y="99074"/>
                  </a:lnTo>
                  <a:lnTo>
                    <a:pt x="151604" y="32487"/>
                  </a:lnTo>
                  <a:lnTo>
                    <a:pt x="153633" y="23692"/>
                  </a:lnTo>
                  <a:lnTo>
                    <a:pt x="159098" y="0"/>
                  </a:lnTo>
                  <a:lnTo>
                    <a:pt x="207519" y="34707"/>
                  </a:lnTo>
                  <a:lnTo>
                    <a:pt x="184461" y="52879"/>
                  </a:lnTo>
                  <a:lnTo>
                    <a:pt x="156792" y="128221"/>
                  </a:lnTo>
                  <a:lnTo>
                    <a:pt x="290526" y="109076"/>
                  </a:lnTo>
                  <a:lnTo>
                    <a:pt x="325113" y="62485"/>
                  </a:lnTo>
                  <a:lnTo>
                    <a:pt x="366617" y="116028"/>
                  </a:lnTo>
                  <a:lnTo>
                    <a:pt x="152181" y="146726"/>
                  </a:lnTo>
                  <a:lnTo>
                    <a:pt x="85313" y="319880"/>
                  </a:lnTo>
                  <a:lnTo>
                    <a:pt x="175238" y="307007"/>
                  </a:lnTo>
                  <a:lnTo>
                    <a:pt x="175118" y="284340"/>
                  </a:lnTo>
                  <a:lnTo>
                    <a:pt x="175094" y="279702"/>
                  </a:lnTo>
                  <a:lnTo>
                    <a:pt x="173947" y="222146"/>
                  </a:lnTo>
                  <a:lnTo>
                    <a:pt x="172932" y="191343"/>
                  </a:lnTo>
                  <a:lnTo>
                    <a:pt x="230577" y="209858"/>
                  </a:lnTo>
                  <a:lnTo>
                    <a:pt x="205213" y="237283"/>
                  </a:lnTo>
                  <a:lnTo>
                    <a:pt x="205213" y="302716"/>
                  </a:lnTo>
                  <a:lnTo>
                    <a:pt x="267468" y="293803"/>
                  </a:lnTo>
                  <a:lnTo>
                    <a:pt x="297444" y="250847"/>
                  </a:lnTo>
                  <a:lnTo>
                    <a:pt x="338948" y="301416"/>
                  </a:lnTo>
                  <a:lnTo>
                    <a:pt x="205213" y="320561"/>
                  </a:lnTo>
                  <a:lnTo>
                    <a:pt x="205213" y="433581"/>
                  </a:lnTo>
                  <a:lnTo>
                    <a:pt x="308973" y="418727"/>
                  </a:lnTo>
                  <a:lnTo>
                    <a:pt x="343559" y="372137"/>
                  </a:lnTo>
                  <a:lnTo>
                    <a:pt x="385063" y="425679"/>
                  </a:lnTo>
                  <a:lnTo>
                    <a:pt x="205213" y="451426"/>
                  </a:lnTo>
                  <a:lnTo>
                    <a:pt x="205337" y="481678"/>
                  </a:lnTo>
                  <a:lnTo>
                    <a:pt x="205357" y="486539"/>
                  </a:lnTo>
                  <a:lnTo>
                    <a:pt x="206510" y="553294"/>
                  </a:lnTo>
                  <a:lnTo>
                    <a:pt x="206783" y="561848"/>
                  </a:lnTo>
                  <a:lnTo>
                    <a:pt x="207519" y="584936"/>
                  </a:lnTo>
                  <a:lnTo>
                    <a:pt x="172932" y="607733"/>
                  </a:lnTo>
                  <a:lnTo>
                    <a:pt x="173621" y="582125"/>
                  </a:lnTo>
                  <a:lnTo>
                    <a:pt x="173941" y="570225"/>
                  </a:lnTo>
                  <a:lnTo>
                    <a:pt x="175094" y="494217"/>
                  </a:lnTo>
                  <a:lnTo>
                    <a:pt x="175135" y="483271"/>
                  </a:lnTo>
                  <a:lnTo>
                    <a:pt x="175238" y="455718"/>
                  </a:lnTo>
                  <a:lnTo>
                    <a:pt x="66867" y="471232"/>
                  </a:lnTo>
                  <a:lnTo>
                    <a:pt x="50679" y="475176"/>
                  </a:lnTo>
                  <a:lnTo>
                    <a:pt x="46312" y="476646"/>
                  </a:lnTo>
                  <a:lnTo>
                    <a:pt x="20752" y="486756"/>
                  </a:lnTo>
                  <a:lnTo>
                    <a:pt x="0" y="462959"/>
                  </a:lnTo>
                  <a:lnTo>
                    <a:pt x="175238" y="437872"/>
                  </a:lnTo>
                  <a:lnTo>
                    <a:pt x="175238" y="324852"/>
                  </a:lnTo>
                  <a:lnTo>
                    <a:pt x="85313" y="337726"/>
                  </a:lnTo>
                  <a:lnTo>
                    <a:pt x="62256" y="367795"/>
                  </a:lnTo>
                  <a:lnTo>
                    <a:pt x="29975" y="324829"/>
                  </a:lnTo>
                  <a:lnTo>
                    <a:pt x="53033" y="309631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3" name="object 13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887646" y="1084796"/>
              <a:ext cx="86767" cy="139736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2850905" y="1286527"/>
              <a:ext cx="542290" cy="419734"/>
            </a:xfrm>
            <a:custGeom>
              <a:rect l="l" t="t" r="r" b="b"/>
              <a:pathLst>
                <a:path w="542289" h="419734">
                  <a:moveTo>
                    <a:pt x="124511" y="291806"/>
                  </a:moveTo>
                  <a:lnTo>
                    <a:pt x="134133" y="302603"/>
                  </a:lnTo>
                  <a:lnTo>
                    <a:pt x="140939" y="309530"/>
                  </a:lnTo>
                  <a:lnTo>
                    <a:pt x="153464" y="319369"/>
                  </a:lnTo>
                  <a:lnTo>
                    <a:pt x="179849" y="337420"/>
                  </a:lnTo>
                  <a:lnTo>
                    <a:pt x="190769" y="342771"/>
                  </a:lnTo>
                  <a:lnTo>
                    <a:pt x="212382" y="349910"/>
                  </a:lnTo>
                  <a:lnTo>
                    <a:pt x="239475" y="354211"/>
                  </a:lnTo>
                  <a:lnTo>
                    <a:pt x="253633" y="354697"/>
                  </a:lnTo>
                  <a:lnTo>
                    <a:pt x="288220" y="354622"/>
                  </a:lnTo>
                  <a:lnTo>
                    <a:pt x="311833" y="352864"/>
                  </a:lnTo>
                  <a:lnTo>
                    <a:pt x="323383" y="352004"/>
                  </a:lnTo>
                  <a:lnTo>
                    <a:pt x="390250" y="343919"/>
                  </a:lnTo>
                  <a:lnTo>
                    <a:pt x="404073" y="341535"/>
                  </a:lnTo>
                  <a:lnTo>
                    <a:pt x="421955" y="338451"/>
                  </a:lnTo>
                  <a:lnTo>
                    <a:pt x="443995" y="333967"/>
                  </a:lnTo>
                  <a:lnTo>
                    <a:pt x="452795" y="332177"/>
                  </a:lnTo>
                  <a:lnTo>
                    <a:pt x="512745" y="317646"/>
                  </a:lnTo>
                  <a:lnTo>
                    <a:pt x="522820" y="314788"/>
                  </a:lnTo>
                  <a:lnTo>
                    <a:pt x="541855" y="309389"/>
                  </a:lnTo>
                  <a:lnTo>
                    <a:pt x="541855" y="321286"/>
                  </a:lnTo>
                  <a:lnTo>
                    <a:pt x="511477" y="342882"/>
                  </a:lnTo>
                  <a:lnTo>
                    <a:pt x="502404" y="353655"/>
                  </a:lnTo>
                  <a:lnTo>
                    <a:pt x="498295" y="362936"/>
                  </a:lnTo>
                  <a:lnTo>
                    <a:pt x="493434" y="378779"/>
                  </a:lnTo>
                  <a:lnTo>
                    <a:pt x="461586" y="383159"/>
                  </a:lnTo>
                  <a:lnTo>
                    <a:pt x="443860" y="385597"/>
                  </a:lnTo>
                  <a:lnTo>
                    <a:pt x="358546" y="395580"/>
                  </a:lnTo>
                  <a:lnTo>
                    <a:pt x="336067" y="397571"/>
                  </a:lnTo>
                  <a:lnTo>
                    <a:pt x="322807" y="398745"/>
                  </a:lnTo>
                  <a:lnTo>
                    <a:pt x="293690" y="399656"/>
                  </a:lnTo>
                  <a:lnTo>
                    <a:pt x="275899" y="399605"/>
                  </a:lnTo>
                  <a:lnTo>
                    <a:pt x="248230" y="396874"/>
                  </a:lnTo>
                  <a:lnTo>
                    <a:pt x="225795" y="392009"/>
                  </a:lnTo>
                  <a:lnTo>
                    <a:pt x="212130" y="387821"/>
                  </a:lnTo>
                  <a:lnTo>
                    <a:pt x="164574" y="361518"/>
                  </a:lnTo>
                  <a:lnTo>
                    <a:pt x="142957" y="339727"/>
                  </a:lnTo>
                  <a:lnTo>
                    <a:pt x="112050" y="315859"/>
                  </a:lnTo>
                  <a:lnTo>
                    <a:pt x="107217" y="312127"/>
                  </a:lnTo>
                  <a:lnTo>
                    <a:pt x="71478" y="355908"/>
                  </a:lnTo>
                  <a:lnTo>
                    <a:pt x="45120" y="408862"/>
                  </a:lnTo>
                  <a:lnTo>
                    <a:pt x="41503" y="419683"/>
                  </a:lnTo>
                  <a:lnTo>
                    <a:pt x="4610" y="383326"/>
                  </a:lnTo>
                  <a:lnTo>
                    <a:pt x="10945" y="376249"/>
                  </a:lnTo>
                  <a:lnTo>
                    <a:pt x="18734" y="367548"/>
                  </a:lnTo>
                  <a:lnTo>
                    <a:pt x="47671" y="337867"/>
                  </a:lnTo>
                  <a:lnTo>
                    <a:pt x="92230" y="293453"/>
                  </a:lnTo>
                  <a:lnTo>
                    <a:pt x="92230" y="49567"/>
                  </a:lnTo>
                  <a:lnTo>
                    <a:pt x="76090" y="51878"/>
                  </a:lnTo>
                  <a:lnTo>
                    <a:pt x="52700" y="57185"/>
                  </a:lnTo>
                  <a:lnTo>
                    <a:pt x="38416" y="61533"/>
                  </a:lnTo>
                  <a:lnTo>
                    <a:pt x="20751" y="68723"/>
                  </a:lnTo>
                  <a:lnTo>
                    <a:pt x="0" y="44926"/>
                  </a:lnTo>
                  <a:lnTo>
                    <a:pt x="87618" y="32382"/>
                  </a:lnTo>
                  <a:lnTo>
                    <a:pt x="106065" y="0"/>
                  </a:lnTo>
                  <a:lnTo>
                    <a:pt x="142957" y="33383"/>
                  </a:lnTo>
                  <a:lnTo>
                    <a:pt x="124511" y="56843"/>
                  </a:lnTo>
                  <a:lnTo>
                    <a:pt x="124511" y="291806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5" name="object 15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436569" y="941317"/>
              <a:ext cx="546467" cy="722366"/>
            </a:xfrm>
            <a:prstGeom prst="rect">
              <a:avLst/>
            </a:prstGeom>
          </p:spPr>
        </p:pic>
        <p:sp>
          <p:nvSpPr>
            <p:cNvPr id="16" name="object 16"/>
            <p:cNvSpPr/>
            <p:nvPr/>
          </p:nvSpPr>
          <p:spPr>
            <a:xfrm>
              <a:off x="3646394" y="997524"/>
              <a:ext cx="309245" cy="95250"/>
            </a:xfrm>
            <a:custGeom>
              <a:rect l="l" t="t" r="r" b="b"/>
              <a:pathLst>
                <a:path w="309245" h="95250">
                  <a:moveTo>
                    <a:pt x="244411" y="36347"/>
                  </a:moveTo>
                  <a:lnTo>
                    <a:pt x="269774" y="0"/>
                  </a:lnTo>
                  <a:lnTo>
                    <a:pt x="308973" y="44949"/>
                  </a:lnTo>
                  <a:lnTo>
                    <a:pt x="71478" y="78949"/>
                  </a:lnTo>
                  <a:lnTo>
                    <a:pt x="43409" y="85927"/>
                  </a:lnTo>
                  <a:lnTo>
                    <a:pt x="35363" y="88494"/>
                  </a:lnTo>
                  <a:lnTo>
                    <a:pt x="20751" y="95134"/>
                  </a:lnTo>
                  <a:lnTo>
                    <a:pt x="0" y="71336"/>
                  </a:lnTo>
                  <a:lnTo>
                    <a:pt x="244411" y="36347"/>
                  </a:lnTo>
                  <a:close/>
                </a:path>
              </a:pathLst>
            </a:custGeom>
            <a:ln w="9524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7" name="object 17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90053" y="1085919"/>
              <a:ext cx="78698" cy="122881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581833" y="1060963"/>
              <a:ext cx="401320" cy="597535"/>
            </a:xfrm>
            <a:custGeom>
              <a:rect l="l" t="t" r="r" b="b"/>
              <a:pathLst>
                <a:path w="401320" h="597535">
                  <a:moveTo>
                    <a:pt x="168321" y="287491"/>
                  </a:moveTo>
                  <a:lnTo>
                    <a:pt x="334336" y="263724"/>
                  </a:lnTo>
                  <a:lnTo>
                    <a:pt x="362005" y="224073"/>
                  </a:lnTo>
                  <a:lnTo>
                    <a:pt x="401203" y="271997"/>
                  </a:lnTo>
                  <a:lnTo>
                    <a:pt x="304361" y="285861"/>
                  </a:lnTo>
                  <a:lnTo>
                    <a:pt x="283593" y="342523"/>
                  </a:lnTo>
                  <a:lnTo>
                    <a:pt x="265631" y="387138"/>
                  </a:lnTo>
                  <a:lnTo>
                    <a:pt x="252661" y="414275"/>
                  </a:lnTo>
                  <a:lnTo>
                    <a:pt x="252322" y="414886"/>
                  </a:lnTo>
                  <a:lnTo>
                    <a:pt x="246717" y="424978"/>
                  </a:lnTo>
                  <a:lnTo>
                    <a:pt x="272408" y="433727"/>
                  </a:lnTo>
                  <a:lnTo>
                    <a:pt x="308107" y="448255"/>
                  </a:lnTo>
                  <a:lnTo>
                    <a:pt x="311365" y="449908"/>
                  </a:lnTo>
                  <a:lnTo>
                    <a:pt x="325113" y="456881"/>
                  </a:lnTo>
                  <a:lnTo>
                    <a:pt x="356979" y="484705"/>
                  </a:lnTo>
                  <a:lnTo>
                    <a:pt x="363158" y="490100"/>
                  </a:lnTo>
                  <a:lnTo>
                    <a:pt x="365450" y="501008"/>
                  </a:lnTo>
                  <a:lnTo>
                    <a:pt x="368922" y="517529"/>
                  </a:lnTo>
                  <a:lnTo>
                    <a:pt x="365464" y="534382"/>
                  </a:lnTo>
                  <a:lnTo>
                    <a:pt x="357394" y="542973"/>
                  </a:lnTo>
                  <a:lnTo>
                    <a:pt x="336642" y="528099"/>
                  </a:lnTo>
                  <a:lnTo>
                    <a:pt x="319017" y="508489"/>
                  </a:lnTo>
                  <a:lnTo>
                    <a:pt x="307896" y="497674"/>
                  </a:lnTo>
                  <a:lnTo>
                    <a:pt x="293985" y="486618"/>
                  </a:lnTo>
                  <a:lnTo>
                    <a:pt x="283853" y="480336"/>
                  </a:lnTo>
                  <a:lnTo>
                    <a:pt x="281807" y="479067"/>
                  </a:lnTo>
                  <a:lnTo>
                    <a:pt x="263091" y="469456"/>
                  </a:lnTo>
                  <a:lnTo>
                    <a:pt x="230577" y="454056"/>
                  </a:lnTo>
                  <a:lnTo>
                    <a:pt x="200799" y="487876"/>
                  </a:lnTo>
                  <a:lnTo>
                    <a:pt x="163188" y="521586"/>
                  </a:lnTo>
                  <a:lnTo>
                    <a:pt x="141804" y="538146"/>
                  </a:lnTo>
                  <a:lnTo>
                    <a:pt x="129816" y="546147"/>
                  </a:lnTo>
                  <a:lnTo>
                    <a:pt x="128240" y="547198"/>
                  </a:lnTo>
                  <a:lnTo>
                    <a:pt x="97544" y="563861"/>
                  </a:lnTo>
                  <a:lnTo>
                    <a:pt x="62093" y="578603"/>
                  </a:lnTo>
                  <a:lnTo>
                    <a:pt x="32479" y="588045"/>
                  </a:lnTo>
                  <a:lnTo>
                    <a:pt x="0" y="597112"/>
                  </a:lnTo>
                  <a:lnTo>
                    <a:pt x="0" y="585215"/>
                  </a:lnTo>
                  <a:lnTo>
                    <a:pt x="36802" y="570954"/>
                  </a:lnTo>
                  <a:lnTo>
                    <a:pt x="78296" y="549642"/>
                  </a:lnTo>
                  <a:lnTo>
                    <a:pt x="100301" y="536652"/>
                  </a:lnTo>
                  <a:lnTo>
                    <a:pt x="138724" y="508218"/>
                  </a:lnTo>
                  <a:lnTo>
                    <a:pt x="182064" y="465087"/>
                  </a:lnTo>
                  <a:lnTo>
                    <a:pt x="200602" y="443477"/>
                  </a:lnTo>
                  <a:lnTo>
                    <a:pt x="159530" y="430954"/>
                  </a:lnTo>
                  <a:lnTo>
                    <a:pt x="107712" y="421117"/>
                  </a:lnTo>
                  <a:lnTo>
                    <a:pt x="85313" y="418342"/>
                  </a:lnTo>
                  <a:lnTo>
                    <a:pt x="95746" y="393969"/>
                  </a:lnTo>
                  <a:lnTo>
                    <a:pt x="96842" y="391411"/>
                  </a:lnTo>
                  <a:lnTo>
                    <a:pt x="119899" y="337549"/>
                  </a:lnTo>
                  <a:lnTo>
                    <a:pt x="121016" y="334941"/>
                  </a:lnTo>
                  <a:lnTo>
                    <a:pt x="131428" y="310617"/>
                  </a:lnTo>
                  <a:lnTo>
                    <a:pt x="48420" y="322501"/>
                  </a:lnTo>
                  <a:lnTo>
                    <a:pt x="27669" y="331420"/>
                  </a:lnTo>
                  <a:lnTo>
                    <a:pt x="9223" y="310267"/>
                  </a:lnTo>
                  <a:lnTo>
                    <a:pt x="136040" y="292112"/>
                  </a:lnTo>
                  <a:lnTo>
                    <a:pt x="146657" y="258337"/>
                  </a:lnTo>
                  <a:lnTo>
                    <a:pt x="146992" y="257270"/>
                  </a:lnTo>
                  <a:lnTo>
                    <a:pt x="165439" y="193658"/>
                  </a:lnTo>
                  <a:lnTo>
                    <a:pt x="167818" y="184522"/>
                  </a:lnTo>
                  <a:lnTo>
                    <a:pt x="172932" y="164888"/>
                  </a:lnTo>
                  <a:lnTo>
                    <a:pt x="71478" y="179412"/>
                  </a:lnTo>
                  <a:lnTo>
                    <a:pt x="50727" y="188331"/>
                  </a:lnTo>
                  <a:lnTo>
                    <a:pt x="32280" y="167178"/>
                  </a:lnTo>
                  <a:lnTo>
                    <a:pt x="225965" y="139450"/>
                  </a:lnTo>
                  <a:lnTo>
                    <a:pt x="232758" y="118320"/>
                  </a:lnTo>
                  <a:lnTo>
                    <a:pt x="235987" y="108056"/>
                  </a:lnTo>
                  <a:lnTo>
                    <a:pt x="245564" y="77160"/>
                  </a:lnTo>
                  <a:lnTo>
                    <a:pt x="251553" y="56075"/>
                  </a:lnTo>
                  <a:lnTo>
                    <a:pt x="257643" y="32099"/>
                  </a:lnTo>
                  <a:lnTo>
                    <a:pt x="265163" y="0"/>
                  </a:lnTo>
                  <a:lnTo>
                    <a:pt x="311278" y="35037"/>
                  </a:lnTo>
                  <a:lnTo>
                    <a:pt x="290526" y="43956"/>
                  </a:lnTo>
                  <a:lnTo>
                    <a:pt x="265992" y="90907"/>
                  </a:lnTo>
                  <a:lnTo>
                    <a:pt x="249887" y="120597"/>
                  </a:lnTo>
                  <a:lnTo>
                    <a:pt x="246348" y="126516"/>
                  </a:lnTo>
                  <a:lnTo>
                    <a:pt x="239799" y="137470"/>
                  </a:lnTo>
                  <a:lnTo>
                    <a:pt x="325113" y="125257"/>
                  </a:lnTo>
                  <a:lnTo>
                    <a:pt x="352782" y="85605"/>
                  </a:lnTo>
                  <a:lnTo>
                    <a:pt x="394286" y="133199"/>
                  </a:lnTo>
                  <a:lnTo>
                    <a:pt x="177544" y="164228"/>
                  </a:lnTo>
                  <a:lnTo>
                    <a:pt x="219048" y="191002"/>
                  </a:lnTo>
                  <a:lnTo>
                    <a:pt x="200602" y="205540"/>
                  </a:lnTo>
                  <a:lnTo>
                    <a:pt x="168321" y="287491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9" name="object 19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696970" y="1347343"/>
              <a:ext cx="157094" cy="135755"/>
            </a:xfrm>
            <a:prstGeom prst="rect">
              <a:avLst/>
            </a:prstGeom>
          </p:spPr>
        </p:pic>
        <p:pic>
          <p:nvPicPr>
            <p:cNvPr id="20" name="object 20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736168" y="936555"/>
              <a:ext cx="81003" cy="113299"/>
            </a:xfrm>
            <a:prstGeom prst="rect">
              <a:avLst/>
            </a:prstGeom>
          </p:spPr>
        </p:pic>
        <p:sp>
          <p:nvSpPr>
            <p:cNvPr id="21" name="object 21"/>
            <p:cNvSpPr/>
            <p:nvPr/>
          </p:nvSpPr>
          <p:spPr>
            <a:xfrm>
              <a:off x="3436569" y="965737"/>
              <a:ext cx="226060" cy="698500"/>
            </a:xfrm>
            <a:custGeom>
              <a:rect l="l" t="t" r="r" b="b"/>
              <a:pathLst>
                <a:path w="226060" h="698500">
                  <a:moveTo>
                    <a:pt x="195990" y="292480"/>
                  </a:moveTo>
                  <a:lnTo>
                    <a:pt x="200602" y="300742"/>
                  </a:lnTo>
                  <a:lnTo>
                    <a:pt x="131429" y="364181"/>
                  </a:lnTo>
                  <a:lnTo>
                    <a:pt x="131429" y="616989"/>
                  </a:lnTo>
                  <a:lnTo>
                    <a:pt x="129252" y="636455"/>
                  </a:lnTo>
                  <a:lnTo>
                    <a:pt x="126925" y="645342"/>
                  </a:lnTo>
                  <a:lnTo>
                    <a:pt x="85313" y="697946"/>
                  </a:lnTo>
                  <a:lnTo>
                    <a:pt x="27669" y="640765"/>
                  </a:lnTo>
                  <a:lnTo>
                    <a:pt x="27669" y="628869"/>
                  </a:lnTo>
                  <a:lnTo>
                    <a:pt x="85352" y="630256"/>
                  </a:lnTo>
                  <a:lnTo>
                    <a:pt x="89925" y="630366"/>
                  </a:lnTo>
                  <a:lnTo>
                    <a:pt x="101453" y="603434"/>
                  </a:lnTo>
                  <a:lnTo>
                    <a:pt x="101453" y="389291"/>
                  </a:lnTo>
                  <a:lnTo>
                    <a:pt x="33842" y="460863"/>
                  </a:lnTo>
                  <a:lnTo>
                    <a:pt x="29975" y="464957"/>
                  </a:lnTo>
                  <a:lnTo>
                    <a:pt x="0" y="418686"/>
                  </a:lnTo>
                  <a:lnTo>
                    <a:pt x="13033" y="411732"/>
                  </a:lnTo>
                  <a:lnTo>
                    <a:pt x="21904" y="406999"/>
                  </a:lnTo>
                  <a:lnTo>
                    <a:pt x="72631" y="375944"/>
                  </a:lnTo>
                  <a:lnTo>
                    <a:pt x="101453" y="356575"/>
                  </a:lnTo>
                  <a:lnTo>
                    <a:pt x="101453" y="190019"/>
                  </a:lnTo>
                  <a:lnTo>
                    <a:pt x="53032" y="196951"/>
                  </a:lnTo>
                  <a:lnTo>
                    <a:pt x="25363" y="206860"/>
                  </a:lnTo>
                  <a:lnTo>
                    <a:pt x="6917" y="185707"/>
                  </a:lnTo>
                  <a:lnTo>
                    <a:pt x="101453" y="172174"/>
                  </a:lnTo>
                  <a:lnTo>
                    <a:pt x="101211" y="108374"/>
                  </a:lnTo>
                  <a:lnTo>
                    <a:pt x="100156" y="29597"/>
                  </a:lnTo>
                  <a:lnTo>
                    <a:pt x="99519" y="10914"/>
                  </a:lnTo>
                  <a:lnTo>
                    <a:pt x="99148" y="0"/>
                  </a:lnTo>
                  <a:lnTo>
                    <a:pt x="149875" y="25454"/>
                  </a:lnTo>
                  <a:lnTo>
                    <a:pt x="131429" y="48914"/>
                  </a:lnTo>
                  <a:lnTo>
                    <a:pt x="131429" y="167882"/>
                  </a:lnTo>
                  <a:lnTo>
                    <a:pt x="161404" y="163591"/>
                  </a:lnTo>
                  <a:lnTo>
                    <a:pt x="186767" y="127244"/>
                  </a:lnTo>
                  <a:lnTo>
                    <a:pt x="225965" y="172194"/>
                  </a:lnTo>
                  <a:lnTo>
                    <a:pt x="131429" y="185728"/>
                  </a:lnTo>
                  <a:lnTo>
                    <a:pt x="131429" y="337413"/>
                  </a:lnTo>
                  <a:lnTo>
                    <a:pt x="195990" y="292480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22" name="object 22"/>
          <p:cNvSpPr txBox="1"/>
          <p:nvPr/>
        </p:nvSpPr>
        <p:spPr>
          <a:xfrm>
            <a:off x="1028064" y="3463607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latin typeface="Microsoft JhengHei"/>
                <a:cs typeface="Microsoft JhengHei"/>
              </a:rPr>
              <a:t>职业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23" name="object 23"/>
          <p:cNvGrpSpPr/>
          <p:nvPr/>
        </p:nvGrpSpPr>
        <p:grpSpPr>
          <a:xfrm>
            <a:off x="2151062" y="3587749"/>
            <a:ext cx="873125" cy="514350"/>
            <a:chOff x="2151062" y="3587749"/>
            <a:chExt cx="873125" cy="514350"/>
          </a:xfrm>
        </p:grpSpPr>
        <p:sp>
          <p:nvSpPr>
            <p:cNvPr id="24" name="object 24"/>
            <p:cNvSpPr/>
            <p:nvPr/>
          </p:nvSpPr>
          <p:spPr>
            <a:xfrm>
              <a:off x="2155825" y="3592512"/>
              <a:ext cx="863600" cy="504825"/>
            </a:xfrm>
            <a:custGeom>
              <a:rect l="l" t="t" r="r" b="b"/>
              <a:pathLst>
                <a:path w="863600" h="504825">
                  <a:moveTo>
                    <a:pt x="647701" y="504825"/>
                  </a:moveTo>
                  <a:lnTo>
                    <a:pt x="647701" y="378618"/>
                  </a:lnTo>
                  <a:lnTo>
                    <a:pt x="0" y="378618"/>
                  </a:lnTo>
                  <a:lnTo>
                    <a:pt x="0" y="126206"/>
                  </a:lnTo>
                  <a:lnTo>
                    <a:pt x="647701" y="126206"/>
                  </a:lnTo>
                  <a:lnTo>
                    <a:pt x="647701" y="0"/>
                  </a:lnTo>
                  <a:lnTo>
                    <a:pt x="863600" y="252412"/>
                  </a:lnTo>
                  <a:lnTo>
                    <a:pt x="647701" y="504825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25" name="object 25"/>
            <p:cNvSpPr/>
            <p:nvPr/>
          </p:nvSpPr>
          <p:spPr>
            <a:xfrm>
              <a:off x="2155825" y="3592512"/>
              <a:ext cx="863600" cy="504825"/>
            </a:xfrm>
            <a:custGeom>
              <a:rect l="l" t="t" r="r" b="b"/>
              <a:pathLst>
                <a:path w="863600" h="504825">
                  <a:moveTo>
                    <a:pt x="0" y="126206"/>
                  </a:moveTo>
                  <a:lnTo>
                    <a:pt x="647701" y="126206"/>
                  </a:lnTo>
                  <a:lnTo>
                    <a:pt x="647701" y="0"/>
                  </a:lnTo>
                  <a:lnTo>
                    <a:pt x="863600" y="252412"/>
                  </a:lnTo>
                  <a:lnTo>
                    <a:pt x="647701" y="504825"/>
                  </a:lnTo>
                  <a:lnTo>
                    <a:pt x="647701" y="378618"/>
                  </a:lnTo>
                  <a:lnTo>
                    <a:pt x="0" y="378618"/>
                  </a:lnTo>
                  <a:lnTo>
                    <a:pt x="0" y="12620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grpSp>
        <p:nvGrpSpPr>
          <p:cNvPr id="26" name="object 26"/>
          <p:cNvGrpSpPr/>
          <p:nvPr/>
        </p:nvGrpSpPr>
        <p:grpSpPr>
          <a:xfrm>
            <a:off x="754062" y="4648199"/>
            <a:ext cx="2192020" cy="1983739"/>
            <a:chOff x="754062" y="4648199"/>
            <a:chExt cx="2192020" cy="1983739"/>
          </a:xfrm>
        </p:grpSpPr>
        <p:pic>
          <p:nvPicPr>
            <p:cNvPr id="27" name="object 27"/>
            <p:cNvPicPr/>
            <p:nvPr/>
          </p:nvPicPr>
          <p:blipFill>
            <a:blip r:embed="rId12"/>
            <a:stretch>
              <a:fillRect/>
            </a:stretch>
          </p:blipFill>
          <p:spPr>
            <a:xfrm>
              <a:off x="758825" y="4648200"/>
              <a:ext cx="2185192" cy="1978524"/>
            </a:xfrm>
            <a:prstGeom prst="rect">
              <a:avLst/>
            </a:prstGeom>
          </p:spPr>
        </p:pic>
        <p:sp>
          <p:nvSpPr>
            <p:cNvPr id="28" name="object 28"/>
            <p:cNvSpPr/>
            <p:nvPr/>
          </p:nvSpPr>
          <p:spPr>
            <a:xfrm>
              <a:off x="758825" y="4652962"/>
              <a:ext cx="2182495" cy="1974214"/>
            </a:xfrm>
            <a:custGeom>
              <a:rect l="l" t="t" r="r" b="b"/>
              <a:pathLst>
                <a:path w="2182495" h="1974214">
                  <a:moveTo>
                    <a:pt x="0" y="0"/>
                  </a:moveTo>
                  <a:lnTo>
                    <a:pt x="2182017" y="0"/>
                  </a:lnTo>
                  <a:lnTo>
                    <a:pt x="2182017" y="1973762"/>
                  </a:lnTo>
                  <a:lnTo>
                    <a:pt x="0" y="1973762"/>
                  </a:lnTo>
                  <a:lnTo>
                    <a:pt x="0" y="0"/>
                  </a:lnTo>
                  <a:close/>
                </a:path>
              </a:pathLst>
            </a:custGeom>
            <a:ln w="9525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5708649" y="2768599"/>
            <a:ext cx="1533525" cy="2219325"/>
            <a:chOff x="5708649" y="2768599"/>
            <a:chExt cx="1533525" cy="2219325"/>
          </a:xfrm>
        </p:grpSpPr>
        <p:sp>
          <p:nvSpPr>
            <p:cNvPr id="3" name="object 3"/>
            <p:cNvSpPr/>
            <p:nvPr/>
          </p:nvSpPr>
          <p:spPr>
            <a:xfrm>
              <a:off x="5713412" y="2773361"/>
              <a:ext cx="1524000" cy="2209800"/>
            </a:xfrm>
            <a:custGeom>
              <a:rect l="l" t="t" r="r" b="b"/>
              <a:pathLst>
                <a:path w="1524000" h="2209800">
                  <a:moveTo>
                    <a:pt x="762000" y="2209800"/>
                  </a:moveTo>
                  <a:lnTo>
                    <a:pt x="537897" y="1889401"/>
                  </a:lnTo>
                  <a:lnTo>
                    <a:pt x="223184" y="1886182"/>
                  </a:lnTo>
                  <a:lnTo>
                    <a:pt x="220964" y="1429847"/>
                  </a:lnTo>
                  <a:lnTo>
                    <a:pt x="0" y="1104900"/>
                  </a:lnTo>
                  <a:lnTo>
                    <a:pt x="220964" y="779952"/>
                  </a:lnTo>
                  <a:lnTo>
                    <a:pt x="223184" y="323617"/>
                  </a:lnTo>
                  <a:lnTo>
                    <a:pt x="537897" y="320398"/>
                  </a:lnTo>
                  <a:lnTo>
                    <a:pt x="762000" y="0"/>
                  </a:lnTo>
                  <a:lnTo>
                    <a:pt x="986102" y="320398"/>
                  </a:lnTo>
                  <a:lnTo>
                    <a:pt x="1300815" y="323617"/>
                  </a:lnTo>
                  <a:lnTo>
                    <a:pt x="1303035" y="779952"/>
                  </a:lnTo>
                  <a:lnTo>
                    <a:pt x="1523999" y="1104900"/>
                  </a:lnTo>
                  <a:lnTo>
                    <a:pt x="1303035" y="1429847"/>
                  </a:lnTo>
                  <a:lnTo>
                    <a:pt x="1300815" y="1886182"/>
                  </a:lnTo>
                  <a:lnTo>
                    <a:pt x="986102" y="1889401"/>
                  </a:lnTo>
                  <a:lnTo>
                    <a:pt x="762000" y="2209800"/>
                  </a:lnTo>
                  <a:close/>
                </a:path>
              </a:pathLst>
            </a:custGeom>
            <a:solidFill>
              <a:srgbClr val="000066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5713412" y="2773361"/>
              <a:ext cx="1524000" cy="2209800"/>
            </a:xfrm>
            <a:custGeom>
              <a:rect l="l" t="t" r="r" b="b"/>
              <a:pathLst>
                <a:path w="1524000" h="2209800">
                  <a:moveTo>
                    <a:pt x="0" y="1104900"/>
                  </a:moveTo>
                  <a:lnTo>
                    <a:pt x="220964" y="779952"/>
                  </a:lnTo>
                  <a:lnTo>
                    <a:pt x="223184" y="323617"/>
                  </a:lnTo>
                  <a:lnTo>
                    <a:pt x="537897" y="320398"/>
                  </a:lnTo>
                  <a:lnTo>
                    <a:pt x="762000" y="0"/>
                  </a:lnTo>
                  <a:lnTo>
                    <a:pt x="986102" y="320398"/>
                  </a:lnTo>
                  <a:lnTo>
                    <a:pt x="1300815" y="323617"/>
                  </a:lnTo>
                  <a:lnTo>
                    <a:pt x="1303035" y="779952"/>
                  </a:lnTo>
                  <a:lnTo>
                    <a:pt x="1523999" y="1104900"/>
                  </a:lnTo>
                  <a:lnTo>
                    <a:pt x="1303035" y="1429847"/>
                  </a:lnTo>
                  <a:lnTo>
                    <a:pt x="1300815" y="1886182"/>
                  </a:lnTo>
                  <a:lnTo>
                    <a:pt x="986102" y="1889401"/>
                  </a:lnTo>
                  <a:lnTo>
                    <a:pt x="762000" y="2209800"/>
                  </a:lnTo>
                  <a:lnTo>
                    <a:pt x="537897" y="1889401"/>
                  </a:lnTo>
                  <a:lnTo>
                    <a:pt x="223184" y="1886182"/>
                  </a:lnTo>
                  <a:lnTo>
                    <a:pt x="220964" y="1429847"/>
                  </a:lnTo>
                  <a:lnTo>
                    <a:pt x="0" y="1104900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6208712" y="3271836"/>
            <a:ext cx="533400" cy="12446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4000" b="1" spc="-50">
                <a:solidFill>
                  <a:srgbClr val="FFFFFF"/>
                </a:solidFill>
                <a:latin typeface="Microsoft JhengHei"/>
                <a:cs typeface="Microsoft JhengHei"/>
              </a:rPr>
              <a:t>职业</a:t>
            </a:r>
            <a:endParaRPr sz="40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1270000"/>
            <a:ext cx="2215233" cy="1845771"/>
          </a:xfrm>
          <a:prstGeom prst="rect">
            <a:avLst/>
          </a:prstGeom>
        </p:spPr>
      </p:pic>
      <p:grpSp>
        <p:nvGrpSpPr>
          <p:cNvPr id="7" name="object 7"/>
          <p:cNvGrpSpPr/>
          <p:nvPr/>
        </p:nvGrpSpPr>
        <p:grpSpPr>
          <a:xfrm>
            <a:off x="2740025" y="6090603"/>
            <a:ext cx="3072130" cy="59690"/>
            <a:chOff x="2740025" y="6090603"/>
            <a:chExt cx="3072130" cy="59690"/>
          </a:xfrm>
        </p:grpSpPr>
        <p:sp>
          <p:nvSpPr>
            <p:cNvPr id="8" name="object 8"/>
            <p:cNvSpPr/>
            <p:nvPr/>
          </p:nvSpPr>
          <p:spPr>
            <a:xfrm>
              <a:off x="2763972" y="6114550"/>
              <a:ext cx="3048000" cy="35560"/>
            </a:xfrm>
            <a:custGeom>
              <a:rect l="l" t="t" r="r" b="b"/>
              <a:pathLst>
                <a:path w="3048000" h="35560">
                  <a:moveTo>
                    <a:pt x="3048000" y="35559"/>
                  </a:moveTo>
                  <a:lnTo>
                    <a:pt x="0" y="35559"/>
                  </a:lnTo>
                  <a:lnTo>
                    <a:pt x="0" y="0"/>
                  </a:lnTo>
                  <a:lnTo>
                    <a:pt x="3048000" y="0"/>
                  </a:lnTo>
                  <a:lnTo>
                    <a:pt x="3048000" y="35559"/>
                  </a:lnTo>
                  <a:close/>
                </a:path>
              </a:pathLst>
            </a:custGeom>
            <a:solidFill>
              <a:srgbClr val="EEECE1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9" name="object 9"/>
            <p:cNvSpPr/>
            <p:nvPr/>
          </p:nvSpPr>
          <p:spPr>
            <a:xfrm>
              <a:off x="2740025" y="6090603"/>
              <a:ext cx="3048000" cy="35560"/>
            </a:xfrm>
            <a:custGeom>
              <a:rect l="l" t="t" r="r" b="b"/>
              <a:pathLst>
                <a:path w="3048000" h="35560">
                  <a:moveTo>
                    <a:pt x="3048000" y="35559"/>
                  </a:moveTo>
                  <a:lnTo>
                    <a:pt x="0" y="35559"/>
                  </a:lnTo>
                  <a:lnTo>
                    <a:pt x="0" y="0"/>
                  </a:lnTo>
                  <a:lnTo>
                    <a:pt x="3048000" y="0"/>
                  </a:lnTo>
                  <a:lnTo>
                    <a:pt x="3048000" y="35559"/>
                  </a:lnTo>
                  <a:close/>
                </a:path>
              </a:pathLst>
            </a:custGeom>
            <a:solidFill>
              <a:srgbClr val="CC3300"/>
            </a:solidFill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0" name="object 10"/>
          <p:cNvSpPr/>
          <p:nvPr/>
        </p:nvSpPr>
        <p:spPr>
          <a:xfrm>
            <a:off x="4013200" y="4738687"/>
            <a:ext cx="457200" cy="681355"/>
          </a:xfrm>
          <a:custGeom>
            <a:rect l="l" t="t" r="r" b="b"/>
            <a:pathLst>
              <a:path w="457200" h="681354">
                <a:moveTo>
                  <a:pt x="0" y="170261"/>
                </a:moveTo>
                <a:lnTo>
                  <a:pt x="228600" y="0"/>
                </a:lnTo>
                <a:lnTo>
                  <a:pt x="457200" y="170261"/>
                </a:lnTo>
                <a:lnTo>
                  <a:pt x="342900" y="170261"/>
                </a:lnTo>
                <a:lnTo>
                  <a:pt x="342900" y="681038"/>
                </a:lnTo>
                <a:lnTo>
                  <a:pt x="114300" y="681038"/>
                </a:lnTo>
                <a:lnTo>
                  <a:pt x="114300" y="170261"/>
                </a:lnTo>
                <a:lnTo>
                  <a:pt x="0" y="170261"/>
                </a:lnTo>
                <a:close/>
              </a:path>
            </a:pathLst>
          </a:custGeom>
          <a:ln w="76200">
            <a:solidFill>
              <a:srgbClr val="CC33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11" name="object 11"/>
          <p:cNvSpPr txBox="1"/>
          <p:nvPr/>
        </p:nvSpPr>
        <p:spPr>
          <a:xfrm>
            <a:off x="7556500" y="28047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solidFill>
                  <a:srgbClr val="339933"/>
                </a:solidFill>
                <a:latin typeface="Microsoft JhengHei"/>
                <a:cs typeface="Microsoft JhengHei"/>
              </a:rPr>
              <a:t>发展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7556500" y="4633595"/>
            <a:ext cx="1041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25">
                <a:solidFill>
                  <a:srgbClr val="339933"/>
                </a:solidFill>
                <a:latin typeface="Microsoft JhengHei"/>
                <a:cs typeface="Microsoft JhengHei"/>
              </a:rPr>
              <a:t>生存</a:t>
            </a:r>
            <a:endParaRPr sz="4000">
              <a:latin typeface="Microsoft JhengHei"/>
              <a:cs typeface="Microsoft JhengHe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7848600" y="3846512"/>
            <a:ext cx="488950" cy="560705"/>
            <a:chOff x="7848600" y="3846512"/>
            <a:chExt cx="488950" cy="560705"/>
          </a:xfrm>
        </p:grpSpPr>
        <p:sp>
          <p:nvSpPr>
            <p:cNvPr id="14" name="object 14"/>
            <p:cNvSpPr/>
            <p:nvPr/>
          </p:nvSpPr>
          <p:spPr>
            <a:xfrm>
              <a:off x="7886700" y="3884612"/>
              <a:ext cx="412750" cy="484505"/>
            </a:xfrm>
            <a:custGeom>
              <a:rect l="l" t="t" r="r" b="b"/>
              <a:pathLst>
                <a:path w="412750" h="484504">
                  <a:moveTo>
                    <a:pt x="309562" y="484187"/>
                  </a:moveTo>
                  <a:lnTo>
                    <a:pt x="103187" y="484187"/>
                  </a:lnTo>
                  <a:lnTo>
                    <a:pt x="103187" y="121047"/>
                  </a:lnTo>
                  <a:lnTo>
                    <a:pt x="0" y="121047"/>
                  </a:lnTo>
                  <a:lnTo>
                    <a:pt x="206375" y="0"/>
                  </a:lnTo>
                  <a:lnTo>
                    <a:pt x="412750" y="121047"/>
                  </a:lnTo>
                  <a:lnTo>
                    <a:pt x="309562" y="121047"/>
                  </a:lnTo>
                  <a:lnTo>
                    <a:pt x="309562" y="484187"/>
                  </a:lnTo>
                  <a:close/>
                </a:path>
              </a:pathLst>
            </a:custGeom>
            <a:solidFill>
              <a:srgbClr val="CC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7886700" y="3884612"/>
              <a:ext cx="412750" cy="484505"/>
            </a:xfrm>
            <a:custGeom>
              <a:rect l="l" t="t" r="r" b="b"/>
              <a:pathLst>
                <a:path w="412750" h="484504">
                  <a:moveTo>
                    <a:pt x="0" y="121047"/>
                  </a:moveTo>
                  <a:lnTo>
                    <a:pt x="206375" y="0"/>
                  </a:lnTo>
                  <a:lnTo>
                    <a:pt x="412750" y="121047"/>
                  </a:lnTo>
                  <a:lnTo>
                    <a:pt x="309562" y="121047"/>
                  </a:lnTo>
                  <a:lnTo>
                    <a:pt x="309562" y="484187"/>
                  </a:lnTo>
                  <a:lnTo>
                    <a:pt x="103187" y="484187"/>
                  </a:lnTo>
                  <a:lnTo>
                    <a:pt x="103187" y="121047"/>
                  </a:lnTo>
                  <a:lnTo>
                    <a:pt x="0" y="121047"/>
                  </a:lnTo>
                  <a:close/>
                </a:path>
              </a:pathLst>
            </a:custGeom>
            <a:ln w="76200">
              <a:solidFill>
                <a:srgbClr val="6633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6" name="object 16"/>
          <p:cNvSpPr txBox="1"/>
          <p:nvPr/>
        </p:nvSpPr>
        <p:spPr>
          <a:xfrm>
            <a:off x="2982118" y="661670"/>
            <a:ext cx="25146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Microsoft JhengHei"/>
                <a:cs typeface="Microsoft JhengHei"/>
              </a:rPr>
              <a:t>社会分工旳产物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17" name="object 17"/>
          <p:cNvSpPr txBox="1">
            <a:spLocks noGrp="1"/>
          </p:cNvSpPr>
          <p:nvPr>
            <p:ph type="title"/>
          </p:nvPr>
        </p:nvSpPr>
        <p:spPr>
          <a:xfrm>
            <a:off x="2650331" y="1010920"/>
            <a:ext cx="3487420" cy="1374775"/>
          </a:xfrm>
          <a:prstGeom prst="rect">
            <a:avLst/>
          </a:prstGeom>
        </p:spPr>
        <p:txBody>
          <a:bodyPr vert="horz" wrap="square" lIns="0" tIns="774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610"/>
              </a:spcBef>
            </a:pPr>
            <a:r>
              <a:rPr sz="4000" b="1" spc="-10">
                <a:solidFill>
                  <a:srgbClr val="C0504D"/>
                </a:solidFill>
                <a:latin typeface="Microsoft JhengHei"/>
                <a:cs typeface="Microsoft JhengHei"/>
              </a:rPr>
              <a:t>为社会做贡献</a:t>
            </a:r>
            <a:endParaRPr sz="4000">
              <a:latin typeface="Microsoft JhengHei"/>
              <a:cs typeface="Microsoft JhengHei"/>
            </a:endParaRPr>
          </a:p>
          <a:p>
            <a:pPr marL="2458085">
              <a:lnSpc>
                <a:spcPct val="100000"/>
              </a:lnSpc>
              <a:spcBef>
                <a:spcPts val="515"/>
              </a:spcBef>
            </a:pPr>
            <a:r>
              <a:rPr sz="4000" b="1" spc="-25">
                <a:solidFill>
                  <a:srgbClr val="000000"/>
                </a:solidFill>
                <a:latin typeface="Microsoft JhengHei"/>
                <a:cs typeface="Microsoft JhengHei"/>
              </a:rPr>
              <a:t>劳动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2675731" y="2469833"/>
            <a:ext cx="307340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 spc="-10">
                <a:solidFill>
                  <a:srgbClr val="C0504D"/>
                </a:solidFill>
                <a:latin typeface="Microsoft JhengHei"/>
                <a:cs typeface="Microsoft JhengHei"/>
              </a:rPr>
              <a:t>实现人生价值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1506537" y="3974782"/>
            <a:ext cx="4294505" cy="2197100"/>
          </a:xfrm>
          <a:prstGeom prst="rect">
            <a:avLst/>
          </a:prstGeom>
        </p:spPr>
        <p:txBody>
          <a:bodyPr vert="horz" wrap="square" lIns="0" tIns="163195" rIns="0" bIns="0" rtlCol="0">
            <a:spAutoFit/>
          </a:bodyPr>
          <a:lstStyle/>
          <a:p>
            <a:pPr marL="970915" algn="ctr">
              <a:lnSpc>
                <a:spcPct val="100000"/>
              </a:lnSpc>
              <a:spcBef>
                <a:spcPts val="1285"/>
              </a:spcBef>
            </a:pPr>
            <a:r>
              <a:rPr sz="4000" b="1" spc="-15">
                <a:solidFill>
                  <a:srgbClr val="C0504D"/>
                </a:solidFill>
                <a:latin typeface="Microsoft JhengHei"/>
                <a:cs typeface="Microsoft JhengHei"/>
              </a:rPr>
              <a:t>推行职责</a:t>
            </a:r>
            <a:endParaRPr sz="40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950"/>
              </a:spcBef>
            </a:pPr>
            <a:r>
              <a:rPr sz="3200" b="1" spc="-10">
                <a:latin typeface="Microsoft JhengHei"/>
                <a:cs typeface="Microsoft JhengHei"/>
              </a:rPr>
              <a:t>挣钱旳劳动</a:t>
            </a:r>
            <a:endParaRPr sz="3200">
              <a:latin typeface="Microsoft JhengHei"/>
              <a:cs typeface="Microsoft JhengHei"/>
            </a:endParaRPr>
          </a:p>
          <a:p>
            <a:pPr marL="1233170">
              <a:lnSpc>
                <a:spcPct val="100000"/>
              </a:lnSpc>
              <a:spcBef>
                <a:spcPts val="1525"/>
              </a:spcBef>
            </a:pPr>
            <a:r>
              <a:rPr sz="4000" b="1" spc="-10">
                <a:solidFill>
                  <a:srgbClr val="CC3300"/>
                </a:solidFill>
                <a:latin typeface="Microsoft JhengHei"/>
                <a:cs typeface="Microsoft JhengHei"/>
              </a:rPr>
              <a:t>主要生活起源</a:t>
            </a:r>
            <a:endParaRPr sz="4000">
              <a:latin typeface="Microsoft JhengHei"/>
              <a:cs typeface="Microsoft JhengHei"/>
            </a:endParaRPr>
          </a:p>
        </p:txBody>
      </p:sp>
      <p:sp>
        <p:nvSpPr>
          <p:cNvPr id="20" name="object 20"/>
          <p:cNvSpPr/>
          <p:nvPr/>
        </p:nvSpPr>
        <p:spPr>
          <a:xfrm>
            <a:off x="3924300" y="1773238"/>
            <a:ext cx="457200" cy="681355"/>
          </a:xfrm>
          <a:custGeom>
            <a:rect l="l" t="t" r="r" b="b"/>
            <a:pathLst>
              <a:path w="457200" h="681355">
                <a:moveTo>
                  <a:pt x="0" y="170261"/>
                </a:moveTo>
                <a:lnTo>
                  <a:pt x="228600" y="0"/>
                </a:lnTo>
                <a:lnTo>
                  <a:pt x="457200" y="170261"/>
                </a:lnTo>
                <a:lnTo>
                  <a:pt x="342900" y="170261"/>
                </a:lnTo>
                <a:lnTo>
                  <a:pt x="342900" y="681038"/>
                </a:lnTo>
                <a:lnTo>
                  <a:pt x="114300" y="681038"/>
                </a:lnTo>
                <a:lnTo>
                  <a:pt x="114300" y="170261"/>
                </a:lnTo>
                <a:lnTo>
                  <a:pt x="0" y="170261"/>
                </a:lnTo>
                <a:close/>
              </a:path>
            </a:pathLst>
          </a:custGeom>
          <a:ln w="76199">
            <a:solidFill>
              <a:srgbClr val="CC33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1" name="object 21"/>
          <p:cNvSpPr/>
          <p:nvPr/>
        </p:nvSpPr>
        <p:spPr>
          <a:xfrm>
            <a:off x="3979862" y="3176588"/>
            <a:ext cx="457200" cy="681355"/>
          </a:xfrm>
          <a:custGeom>
            <a:rect l="l" t="t" r="r" b="b"/>
            <a:pathLst>
              <a:path w="457200" h="681354">
                <a:moveTo>
                  <a:pt x="0" y="170261"/>
                </a:moveTo>
                <a:lnTo>
                  <a:pt x="228600" y="0"/>
                </a:lnTo>
                <a:lnTo>
                  <a:pt x="457200" y="170261"/>
                </a:lnTo>
                <a:lnTo>
                  <a:pt x="342900" y="170261"/>
                </a:lnTo>
                <a:lnTo>
                  <a:pt x="342900" y="681038"/>
                </a:lnTo>
                <a:lnTo>
                  <a:pt x="114300" y="681038"/>
                </a:lnTo>
                <a:lnTo>
                  <a:pt x="114300" y="170261"/>
                </a:lnTo>
                <a:lnTo>
                  <a:pt x="0" y="170261"/>
                </a:lnTo>
                <a:close/>
              </a:path>
            </a:pathLst>
          </a:custGeom>
          <a:ln w="76200">
            <a:solidFill>
              <a:srgbClr val="CC33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/>
          <p:nvPr/>
        </p:nvSpPr>
        <p:spPr>
          <a:xfrm>
            <a:off x="3089275" y="2290763"/>
            <a:ext cx="4908550" cy="3333750"/>
          </a:xfrm>
          <a:custGeom>
            <a:rect l="l" t="t" r="r" b="b"/>
            <a:pathLst>
              <a:path w="4908550" h="3333750">
                <a:moveTo>
                  <a:pt x="4908550" y="3333750"/>
                </a:moveTo>
                <a:lnTo>
                  <a:pt x="0" y="3333750"/>
                </a:lnTo>
                <a:lnTo>
                  <a:pt x="0" y="0"/>
                </a:lnTo>
                <a:lnTo>
                  <a:pt x="4908550" y="0"/>
                </a:lnTo>
                <a:lnTo>
                  <a:pt x="4908550" y="3333750"/>
                </a:lnTo>
                <a:close/>
              </a:path>
            </a:pathLst>
          </a:custGeom>
          <a:solidFill>
            <a:srgbClr val="800080"/>
          </a:solidFill>
        </p:spPr>
        <p:txBody>
          <a:bodyPr wrap="square" lIns="0" tIns="0" rIns="0" bIns="0" rtlCol="0"/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68014" y="2670036"/>
            <a:ext cx="4528820" cy="2146935"/>
          </a:xfrm>
          <a:prstGeom prst="rect">
            <a:avLst/>
          </a:prstGeom>
        </p:spPr>
        <p:txBody>
          <a:bodyPr vert="horz" wrap="square" lIns="0" tIns="85725" rIns="0" bIns="0" rtlCol="0">
            <a:spAutoFit/>
          </a:bodyPr>
          <a:lstStyle/>
          <a:p>
            <a:pPr marL="248920" indent="-236854">
              <a:lnSpc>
                <a:spcPct val="100000"/>
              </a:lnSpc>
              <a:spcBef>
                <a:spcPts val="675"/>
              </a:spcBef>
              <a:buSzPct val="95833"/>
              <a:buFont typeface="Calibri"/>
              <a:buAutoNum type="arabicPeriod"/>
              <a:tabLst>
                <a:tab pos="249554"/>
              </a:tabLst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稳定旳收入</a:t>
            </a:r>
            <a:endParaRPr sz="2400">
              <a:latin typeface="Microsoft JhengHei"/>
              <a:cs typeface="Microsoft JhengHei"/>
            </a:endParaRPr>
          </a:p>
          <a:p>
            <a:pPr marL="248920" indent="-236854">
              <a:lnSpc>
                <a:spcPct val="100000"/>
              </a:lnSpc>
              <a:spcBef>
                <a:spcPts val="575"/>
              </a:spcBef>
              <a:buSzPct val="95833"/>
              <a:buFont typeface="Calibri"/>
              <a:buAutoNum type="arabicPeriod"/>
              <a:tabLst>
                <a:tab pos="249554"/>
              </a:tabLst>
            </a:pPr>
            <a:r>
              <a:rPr sz="2400" b="1" spc="-10">
                <a:solidFill>
                  <a:srgbClr val="FFFFFF"/>
                </a:solidFill>
                <a:latin typeface="Microsoft JhengHei"/>
                <a:cs typeface="Microsoft JhengHei"/>
              </a:rPr>
              <a:t>要承担相应责任</a:t>
            </a:r>
            <a:endParaRPr sz="2400">
              <a:latin typeface="Microsoft JhengHei"/>
              <a:cs typeface="Microsoft JhengHei"/>
            </a:endParaRPr>
          </a:p>
          <a:p>
            <a:pPr marL="249554" marR="5080" indent="-236854">
              <a:lnSpc>
                <a:spcPct val="107900"/>
              </a:lnSpc>
              <a:spcBef>
                <a:spcPts val="350"/>
              </a:spcBef>
              <a:buSzPct val="95833"/>
              <a:buFont typeface="Calibri"/>
              <a:buAutoNum type="arabicPeriod"/>
              <a:tabLst>
                <a:tab pos="355600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是实现人生价值和进行自我完善	</a:t>
            </a:r>
            <a:r>
              <a:rPr sz="2400" b="1" spc="-20">
                <a:solidFill>
                  <a:srgbClr val="FFFFFF"/>
                </a:solidFill>
                <a:latin typeface="Microsoft JhengHei"/>
                <a:cs typeface="Microsoft JhengHei"/>
              </a:rPr>
              <a:t>旳途径</a:t>
            </a:r>
            <a:endParaRPr sz="2400">
              <a:latin typeface="Microsoft JhengHei"/>
              <a:cs typeface="Microsoft JhengHei"/>
            </a:endParaRPr>
          </a:p>
          <a:p>
            <a:pPr marL="248920" indent="-236854">
              <a:lnSpc>
                <a:spcPct val="100000"/>
              </a:lnSpc>
              <a:spcBef>
                <a:spcPts val="345"/>
              </a:spcBef>
              <a:buSzPct val="95833"/>
              <a:buFont typeface="Calibri"/>
              <a:buAutoNum type="arabicPeriod"/>
              <a:tabLst>
                <a:tab pos="249554"/>
              </a:tabLst>
            </a:pPr>
            <a:r>
              <a:rPr sz="2400" b="1" spc="-5">
                <a:solidFill>
                  <a:srgbClr val="FFFFFF"/>
                </a:solidFill>
                <a:latin typeface="Microsoft JhengHei"/>
                <a:cs typeface="Microsoft JhengHei"/>
              </a:rPr>
              <a:t>是个人与社会相互连接旳纽带</a:t>
            </a:r>
            <a:endParaRPr sz="2400">
              <a:latin typeface="Microsoft JhengHei"/>
              <a:cs typeface="Microsoft JhengHei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1681162" y="876230"/>
            <a:ext cx="2346325" cy="1028700"/>
            <a:chOff x="1681162" y="876230"/>
            <a:chExt cx="2346325" cy="1028700"/>
          </a:xfrm>
        </p:grpSpPr>
        <p:pic>
          <p:nvPicPr>
            <p:cNvPr id="5" name="object 5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685925" y="1172142"/>
              <a:ext cx="547675" cy="732398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2269283" y="1081088"/>
              <a:ext cx="561175" cy="70626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1685925" y="1081088"/>
              <a:ext cx="1083945" cy="785495"/>
            </a:xfrm>
            <a:custGeom>
              <a:rect l="l" t="t" r="r" b="b"/>
              <a:pathLst>
                <a:path w="1083945" h="785494">
                  <a:moveTo>
                    <a:pt x="491128" y="210086"/>
                  </a:moveTo>
                  <a:lnTo>
                    <a:pt x="491233" y="331763"/>
                  </a:lnTo>
                  <a:lnTo>
                    <a:pt x="491272" y="376436"/>
                  </a:lnTo>
                  <a:lnTo>
                    <a:pt x="492425" y="600824"/>
                  </a:lnTo>
                  <a:lnTo>
                    <a:pt x="493333" y="653067"/>
                  </a:lnTo>
                  <a:lnTo>
                    <a:pt x="493434" y="658862"/>
                  </a:lnTo>
                  <a:lnTo>
                    <a:pt x="461153" y="681329"/>
                  </a:lnTo>
                  <a:lnTo>
                    <a:pt x="461153" y="589128"/>
                  </a:lnTo>
                  <a:lnTo>
                    <a:pt x="341253" y="606293"/>
                  </a:lnTo>
                  <a:lnTo>
                    <a:pt x="341253" y="683623"/>
                  </a:lnTo>
                  <a:lnTo>
                    <a:pt x="308973" y="706089"/>
                  </a:lnTo>
                  <a:lnTo>
                    <a:pt x="309158" y="699317"/>
                  </a:lnTo>
                  <a:lnTo>
                    <a:pt x="309981" y="669325"/>
                  </a:lnTo>
                  <a:lnTo>
                    <a:pt x="311058" y="545517"/>
                  </a:lnTo>
                  <a:lnTo>
                    <a:pt x="311278" y="441054"/>
                  </a:lnTo>
                  <a:lnTo>
                    <a:pt x="311002" y="330542"/>
                  </a:lnTo>
                  <a:lnTo>
                    <a:pt x="309981" y="214828"/>
                  </a:lnTo>
                  <a:lnTo>
                    <a:pt x="309155" y="186016"/>
                  </a:lnTo>
                  <a:lnTo>
                    <a:pt x="308973" y="179654"/>
                  </a:lnTo>
                  <a:lnTo>
                    <a:pt x="341253" y="204775"/>
                  </a:lnTo>
                  <a:lnTo>
                    <a:pt x="456542" y="188270"/>
                  </a:lnTo>
                  <a:lnTo>
                    <a:pt x="474988" y="152913"/>
                  </a:lnTo>
                  <a:lnTo>
                    <a:pt x="509574" y="186626"/>
                  </a:lnTo>
                  <a:lnTo>
                    <a:pt x="491128" y="210086"/>
                  </a:lnTo>
                  <a:close/>
                </a:path>
                <a:path w="1083945" h="785494">
                  <a:moveTo>
                    <a:pt x="341253" y="588448"/>
                  </a:moveTo>
                  <a:lnTo>
                    <a:pt x="461153" y="571283"/>
                  </a:lnTo>
                  <a:lnTo>
                    <a:pt x="461153" y="205455"/>
                  </a:lnTo>
                  <a:lnTo>
                    <a:pt x="341253" y="222620"/>
                  </a:lnTo>
                  <a:lnTo>
                    <a:pt x="341253" y="588448"/>
                  </a:lnTo>
                  <a:close/>
                </a:path>
                <a:path w="1083945" h="785494">
                  <a:moveTo>
                    <a:pt x="145263" y="116838"/>
                  </a:moveTo>
                  <a:lnTo>
                    <a:pt x="126817" y="131375"/>
                  </a:lnTo>
                  <a:lnTo>
                    <a:pt x="116522" y="168900"/>
                  </a:lnTo>
                  <a:lnTo>
                    <a:pt x="101742" y="221403"/>
                  </a:lnTo>
                  <a:lnTo>
                    <a:pt x="99736" y="228261"/>
                  </a:lnTo>
                  <a:lnTo>
                    <a:pt x="94536" y="246043"/>
                  </a:lnTo>
                  <a:lnTo>
                    <a:pt x="202907" y="230528"/>
                  </a:lnTo>
                  <a:lnTo>
                    <a:pt x="235188" y="187242"/>
                  </a:lnTo>
                  <a:lnTo>
                    <a:pt x="274386" y="238141"/>
                  </a:lnTo>
                  <a:lnTo>
                    <a:pt x="168320" y="253325"/>
                  </a:lnTo>
                  <a:lnTo>
                    <a:pt x="168320" y="419881"/>
                  </a:lnTo>
                  <a:lnTo>
                    <a:pt x="223659" y="411959"/>
                  </a:lnTo>
                  <a:lnTo>
                    <a:pt x="255940" y="365698"/>
                  </a:lnTo>
                  <a:lnTo>
                    <a:pt x="295138" y="419571"/>
                  </a:lnTo>
                  <a:lnTo>
                    <a:pt x="166015" y="438056"/>
                  </a:lnTo>
                  <a:lnTo>
                    <a:pt x="165266" y="459944"/>
                  </a:lnTo>
                  <a:lnTo>
                    <a:pt x="164446" y="471696"/>
                  </a:lnTo>
                  <a:lnTo>
                    <a:pt x="161403" y="504149"/>
                  </a:lnTo>
                  <a:lnTo>
                    <a:pt x="246399" y="569175"/>
                  </a:lnTo>
                  <a:lnTo>
                    <a:pt x="261020" y="584226"/>
                  </a:lnTo>
                  <a:lnTo>
                    <a:pt x="262637" y="586644"/>
                  </a:lnTo>
                  <a:lnTo>
                    <a:pt x="265163" y="590418"/>
                  </a:lnTo>
                  <a:lnTo>
                    <a:pt x="272598" y="614984"/>
                  </a:lnTo>
                  <a:lnTo>
                    <a:pt x="276692" y="630407"/>
                  </a:lnTo>
                  <a:lnTo>
                    <a:pt x="269774" y="664113"/>
                  </a:lnTo>
                  <a:lnTo>
                    <a:pt x="262252" y="679745"/>
                  </a:lnTo>
                  <a:lnTo>
                    <a:pt x="260551" y="683279"/>
                  </a:lnTo>
                  <a:lnTo>
                    <a:pt x="249022" y="667084"/>
                  </a:lnTo>
                  <a:lnTo>
                    <a:pt x="242220" y="649987"/>
                  </a:lnTo>
                  <a:lnTo>
                    <a:pt x="231688" y="626840"/>
                  </a:lnTo>
                  <a:lnTo>
                    <a:pt x="217895" y="598672"/>
                  </a:lnTo>
                  <a:lnTo>
                    <a:pt x="209919" y="584911"/>
                  </a:lnTo>
                  <a:lnTo>
                    <a:pt x="200439" y="570011"/>
                  </a:lnTo>
                  <a:lnTo>
                    <a:pt x="180338" y="543788"/>
                  </a:lnTo>
                  <a:lnTo>
                    <a:pt x="159097" y="519350"/>
                  </a:lnTo>
                  <a:lnTo>
                    <a:pt x="139372" y="588327"/>
                  </a:lnTo>
                  <a:lnTo>
                    <a:pt x="123520" y="628889"/>
                  </a:lnTo>
                  <a:lnTo>
                    <a:pt x="105955" y="664211"/>
                  </a:lnTo>
                  <a:lnTo>
                    <a:pt x="95689" y="681599"/>
                  </a:lnTo>
                  <a:lnTo>
                    <a:pt x="63967" y="726083"/>
                  </a:lnTo>
                  <a:lnTo>
                    <a:pt x="21481" y="770834"/>
                  </a:lnTo>
                  <a:lnTo>
                    <a:pt x="4611" y="785352"/>
                  </a:lnTo>
                  <a:lnTo>
                    <a:pt x="0" y="777089"/>
                  </a:lnTo>
                  <a:lnTo>
                    <a:pt x="41557" y="725202"/>
                  </a:lnTo>
                  <a:lnTo>
                    <a:pt x="65479" y="687202"/>
                  </a:lnTo>
                  <a:lnTo>
                    <a:pt x="85199" y="648769"/>
                  </a:lnTo>
                  <a:lnTo>
                    <a:pt x="95689" y="625089"/>
                  </a:lnTo>
                  <a:lnTo>
                    <a:pt x="118116" y="558654"/>
                  </a:lnTo>
                  <a:lnTo>
                    <a:pt x="128203" y="512968"/>
                  </a:lnTo>
                  <a:lnTo>
                    <a:pt x="133966" y="469445"/>
                  </a:lnTo>
                  <a:lnTo>
                    <a:pt x="136040" y="442347"/>
                  </a:lnTo>
                  <a:lnTo>
                    <a:pt x="76090" y="450930"/>
                  </a:lnTo>
                  <a:lnTo>
                    <a:pt x="52695" y="456239"/>
                  </a:lnTo>
                  <a:lnTo>
                    <a:pt x="38409" y="460587"/>
                  </a:lnTo>
                  <a:lnTo>
                    <a:pt x="20752" y="467774"/>
                  </a:lnTo>
                  <a:lnTo>
                    <a:pt x="0" y="443977"/>
                  </a:lnTo>
                  <a:lnTo>
                    <a:pt x="136040" y="424502"/>
                  </a:lnTo>
                  <a:lnTo>
                    <a:pt x="136040" y="257946"/>
                  </a:lnTo>
                  <a:lnTo>
                    <a:pt x="89924" y="264548"/>
                  </a:lnTo>
                  <a:lnTo>
                    <a:pt x="65389" y="325500"/>
                  </a:lnTo>
                  <a:lnTo>
                    <a:pt x="48673" y="360609"/>
                  </a:lnTo>
                  <a:lnTo>
                    <a:pt x="23057" y="404986"/>
                  </a:lnTo>
                  <a:lnTo>
                    <a:pt x="16140" y="400028"/>
                  </a:lnTo>
                  <a:lnTo>
                    <a:pt x="38891" y="342747"/>
                  </a:lnTo>
                  <a:lnTo>
                    <a:pt x="52437" y="301771"/>
                  </a:lnTo>
                  <a:lnTo>
                    <a:pt x="70325" y="236125"/>
                  </a:lnTo>
                  <a:lnTo>
                    <a:pt x="80529" y="191244"/>
                  </a:lnTo>
                  <a:lnTo>
                    <a:pt x="90951" y="136858"/>
                  </a:lnTo>
                  <a:lnTo>
                    <a:pt x="95211" y="106646"/>
                  </a:lnTo>
                  <a:lnTo>
                    <a:pt x="96842" y="91053"/>
                  </a:lnTo>
                  <a:lnTo>
                    <a:pt x="145263" y="116838"/>
                  </a:lnTo>
                  <a:close/>
                </a:path>
                <a:path w="1083945" h="785494">
                  <a:moveTo>
                    <a:pt x="862356" y="320524"/>
                  </a:moveTo>
                  <a:lnTo>
                    <a:pt x="1032983" y="296097"/>
                  </a:lnTo>
                  <a:lnTo>
                    <a:pt x="1032983" y="49237"/>
                  </a:lnTo>
                  <a:lnTo>
                    <a:pt x="862356" y="73664"/>
                  </a:lnTo>
                  <a:lnTo>
                    <a:pt x="862356" y="320524"/>
                  </a:lnTo>
                  <a:close/>
                </a:path>
                <a:path w="1083945" h="785494">
                  <a:moveTo>
                    <a:pt x="1065264" y="53539"/>
                  </a:moveTo>
                  <a:lnTo>
                    <a:pt x="1065392" y="143817"/>
                  </a:lnTo>
                  <a:lnTo>
                    <a:pt x="1066561" y="299283"/>
                  </a:lnTo>
                  <a:lnTo>
                    <a:pt x="1067570" y="341707"/>
                  </a:lnTo>
                  <a:lnTo>
                    <a:pt x="1032983" y="364504"/>
                  </a:lnTo>
                  <a:lnTo>
                    <a:pt x="1032983" y="313942"/>
                  </a:lnTo>
                  <a:lnTo>
                    <a:pt x="862356" y="338369"/>
                  </a:lnTo>
                  <a:lnTo>
                    <a:pt x="862356" y="377034"/>
                  </a:lnTo>
                  <a:lnTo>
                    <a:pt x="827770" y="405779"/>
                  </a:lnTo>
                  <a:lnTo>
                    <a:pt x="828282" y="384654"/>
                  </a:lnTo>
                  <a:lnTo>
                    <a:pt x="828779" y="364181"/>
                  </a:lnTo>
                  <a:lnTo>
                    <a:pt x="829932" y="273303"/>
                  </a:lnTo>
                  <a:lnTo>
                    <a:pt x="829978" y="257408"/>
                  </a:lnTo>
                  <a:lnTo>
                    <a:pt x="830076" y="224022"/>
                  </a:lnTo>
                  <a:lnTo>
                    <a:pt x="829992" y="194962"/>
                  </a:lnTo>
                  <a:lnTo>
                    <a:pt x="829932" y="174038"/>
                  </a:lnTo>
                  <a:lnTo>
                    <a:pt x="828779" y="77542"/>
                  </a:lnTo>
                  <a:lnTo>
                    <a:pt x="828293" y="55122"/>
                  </a:lnTo>
                  <a:lnTo>
                    <a:pt x="827770" y="31028"/>
                  </a:lnTo>
                  <a:lnTo>
                    <a:pt x="862356" y="55819"/>
                  </a:lnTo>
                  <a:lnTo>
                    <a:pt x="1028372" y="32052"/>
                  </a:lnTo>
                  <a:lnTo>
                    <a:pt x="1044512" y="0"/>
                  </a:lnTo>
                  <a:lnTo>
                    <a:pt x="1083710" y="33053"/>
                  </a:lnTo>
                  <a:lnTo>
                    <a:pt x="1065264" y="53539"/>
                  </a:lnTo>
                  <a:close/>
                </a:path>
                <a:path w="1083945" h="785494">
                  <a:moveTo>
                    <a:pt x="938447" y="455367"/>
                  </a:moveTo>
                  <a:lnTo>
                    <a:pt x="913083" y="467921"/>
                  </a:lnTo>
                  <a:lnTo>
                    <a:pt x="895443" y="496562"/>
                  </a:lnTo>
                  <a:lnTo>
                    <a:pt x="894061" y="498806"/>
                  </a:lnTo>
                  <a:lnTo>
                    <a:pt x="856016" y="555557"/>
                  </a:lnTo>
                  <a:lnTo>
                    <a:pt x="817971" y="605617"/>
                  </a:lnTo>
                  <a:lnTo>
                    <a:pt x="779925" y="648985"/>
                  </a:lnTo>
                  <a:lnTo>
                    <a:pt x="760903" y="668159"/>
                  </a:lnTo>
                  <a:lnTo>
                    <a:pt x="753985" y="660227"/>
                  </a:lnTo>
                  <a:lnTo>
                    <a:pt x="786869" y="614740"/>
                  </a:lnTo>
                  <a:lnTo>
                    <a:pt x="825419" y="552897"/>
                  </a:lnTo>
                  <a:lnTo>
                    <a:pt x="857916" y="489690"/>
                  </a:lnTo>
                  <a:lnTo>
                    <a:pt x="882370" y="430300"/>
                  </a:lnTo>
                  <a:lnTo>
                    <a:pt x="890026" y="408763"/>
                  </a:lnTo>
                  <a:lnTo>
                    <a:pt x="938447" y="455367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2651890" y="1481468"/>
              <a:ext cx="145231" cy="214102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2326777" y="1106003"/>
              <a:ext cx="97143" cy="134452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269283" y="1306740"/>
              <a:ext cx="228600" cy="417195"/>
            </a:xfrm>
            <a:custGeom>
              <a:rect l="l" t="t" r="r" b="b"/>
              <a:pathLst>
                <a:path w="228600" h="417194">
                  <a:moveTo>
                    <a:pt x="221353" y="195324"/>
                  </a:moveTo>
                  <a:lnTo>
                    <a:pt x="228271" y="203256"/>
                  </a:lnTo>
                  <a:lnTo>
                    <a:pt x="198591" y="259235"/>
                  </a:lnTo>
                  <a:lnTo>
                    <a:pt x="172500" y="309390"/>
                  </a:lnTo>
                  <a:lnTo>
                    <a:pt x="166206" y="322098"/>
                  </a:lnTo>
                  <a:lnTo>
                    <a:pt x="161403" y="331798"/>
                  </a:lnTo>
                  <a:lnTo>
                    <a:pt x="151836" y="352703"/>
                  </a:lnTo>
                  <a:lnTo>
                    <a:pt x="137382" y="388332"/>
                  </a:lnTo>
                  <a:lnTo>
                    <a:pt x="126817" y="417053"/>
                  </a:lnTo>
                  <a:lnTo>
                    <a:pt x="87619" y="369128"/>
                  </a:lnTo>
                  <a:lnTo>
                    <a:pt x="92258" y="358458"/>
                  </a:lnTo>
                  <a:lnTo>
                    <a:pt x="99148" y="328813"/>
                  </a:lnTo>
                  <a:lnTo>
                    <a:pt x="99148" y="49237"/>
                  </a:lnTo>
                  <a:lnTo>
                    <a:pt x="64561" y="54189"/>
                  </a:lnTo>
                  <a:lnTo>
                    <a:pt x="50177" y="57768"/>
                  </a:lnTo>
                  <a:lnTo>
                    <a:pt x="49504" y="58002"/>
                  </a:lnTo>
                  <a:lnTo>
                    <a:pt x="20751" y="69383"/>
                  </a:lnTo>
                  <a:lnTo>
                    <a:pt x="0" y="45586"/>
                  </a:lnTo>
                  <a:lnTo>
                    <a:pt x="94536" y="32052"/>
                  </a:lnTo>
                  <a:lnTo>
                    <a:pt x="110676" y="0"/>
                  </a:lnTo>
                  <a:lnTo>
                    <a:pt x="149874" y="30078"/>
                  </a:lnTo>
                  <a:lnTo>
                    <a:pt x="131428" y="53539"/>
                  </a:lnTo>
                  <a:lnTo>
                    <a:pt x="131428" y="327166"/>
                  </a:lnTo>
                  <a:lnTo>
                    <a:pt x="221353" y="195324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1" name="object 11"/>
            <p:cNvSpPr/>
            <p:nvPr/>
          </p:nvSpPr>
          <p:spPr>
            <a:xfrm>
              <a:off x="2895346" y="919098"/>
              <a:ext cx="1132205" cy="765175"/>
            </a:xfrm>
            <a:custGeom>
              <a:rect l="l" t="t" r="r" b="b"/>
              <a:pathLst>
                <a:path w="1132204" h="765175">
                  <a:moveTo>
                    <a:pt x="118745" y="233349"/>
                  </a:moveTo>
                  <a:lnTo>
                    <a:pt x="104914" y="195173"/>
                  </a:lnTo>
                  <a:lnTo>
                    <a:pt x="48425" y="148247"/>
                  </a:lnTo>
                  <a:lnTo>
                    <a:pt x="41503" y="155181"/>
                  </a:lnTo>
                  <a:lnTo>
                    <a:pt x="57556" y="183019"/>
                  </a:lnTo>
                  <a:lnTo>
                    <a:pt x="61074" y="189458"/>
                  </a:lnTo>
                  <a:lnTo>
                    <a:pt x="70866" y="211861"/>
                  </a:lnTo>
                  <a:lnTo>
                    <a:pt x="75895" y="227215"/>
                  </a:lnTo>
                  <a:lnTo>
                    <a:pt x="80708" y="244741"/>
                  </a:lnTo>
                  <a:lnTo>
                    <a:pt x="94538" y="278447"/>
                  </a:lnTo>
                  <a:lnTo>
                    <a:pt x="107226" y="264744"/>
                  </a:lnTo>
                  <a:lnTo>
                    <a:pt x="116776" y="239903"/>
                  </a:lnTo>
                  <a:lnTo>
                    <a:pt x="118745" y="233349"/>
                  </a:lnTo>
                  <a:close/>
                </a:path>
                <a:path w="1132204" h="765175">
                  <a:moveTo>
                    <a:pt x="534936" y="503910"/>
                  </a:moveTo>
                  <a:lnTo>
                    <a:pt x="493433" y="450367"/>
                  </a:lnTo>
                  <a:lnTo>
                    <a:pt x="458851" y="496951"/>
                  </a:lnTo>
                  <a:lnTo>
                    <a:pt x="355092" y="511810"/>
                  </a:lnTo>
                  <a:lnTo>
                    <a:pt x="355092" y="403072"/>
                  </a:lnTo>
                  <a:lnTo>
                    <a:pt x="355092" y="398792"/>
                  </a:lnTo>
                  <a:lnTo>
                    <a:pt x="359841" y="398106"/>
                  </a:lnTo>
                  <a:lnTo>
                    <a:pt x="479742" y="380936"/>
                  </a:lnTo>
                  <a:lnTo>
                    <a:pt x="488823" y="379641"/>
                  </a:lnTo>
                  <a:lnTo>
                    <a:pt x="447319" y="329069"/>
                  </a:lnTo>
                  <a:lnTo>
                    <a:pt x="417347" y="372033"/>
                  </a:lnTo>
                  <a:lnTo>
                    <a:pt x="355092" y="380936"/>
                  </a:lnTo>
                  <a:lnTo>
                    <a:pt x="355092" y="315506"/>
                  </a:lnTo>
                  <a:lnTo>
                    <a:pt x="380453" y="288086"/>
                  </a:lnTo>
                  <a:lnTo>
                    <a:pt x="322808" y="269570"/>
                  </a:lnTo>
                  <a:lnTo>
                    <a:pt x="323824" y="300380"/>
                  </a:lnTo>
                  <a:lnTo>
                    <a:pt x="324967" y="357924"/>
                  </a:lnTo>
                  <a:lnTo>
                    <a:pt x="325120" y="385229"/>
                  </a:lnTo>
                  <a:lnTo>
                    <a:pt x="235191" y="398106"/>
                  </a:lnTo>
                  <a:lnTo>
                    <a:pt x="300151" y="229908"/>
                  </a:lnTo>
                  <a:lnTo>
                    <a:pt x="302056" y="224955"/>
                  </a:lnTo>
                  <a:lnTo>
                    <a:pt x="431330" y="206451"/>
                  </a:lnTo>
                  <a:lnTo>
                    <a:pt x="516496" y="194259"/>
                  </a:lnTo>
                  <a:lnTo>
                    <a:pt x="474992" y="140716"/>
                  </a:lnTo>
                  <a:lnTo>
                    <a:pt x="440410" y="187299"/>
                  </a:lnTo>
                  <a:lnTo>
                    <a:pt x="306666" y="206451"/>
                  </a:lnTo>
                  <a:lnTo>
                    <a:pt x="334340" y="131102"/>
                  </a:lnTo>
                  <a:lnTo>
                    <a:pt x="357390" y="112928"/>
                  </a:lnTo>
                  <a:lnTo>
                    <a:pt x="308978" y="78219"/>
                  </a:lnTo>
                  <a:lnTo>
                    <a:pt x="301485" y="110718"/>
                  </a:lnTo>
                  <a:lnTo>
                    <a:pt x="283032" y="177304"/>
                  </a:lnTo>
                  <a:lnTo>
                    <a:pt x="272084" y="211391"/>
                  </a:lnTo>
                  <a:lnTo>
                    <a:pt x="152184" y="228561"/>
                  </a:lnTo>
                  <a:lnTo>
                    <a:pt x="172935" y="252361"/>
                  </a:lnTo>
                  <a:lnTo>
                    <a:pt x="195935" y="243230"/>
                  </a:lnTo>
                  <a:lnTo>
                    <a:pt x="203390" y="240792"/>
                  </a:lnTo>
                  <a:lnTo>
                    <a:pt x="221361" y="236499"/>
                  </a:lnTo>
                  <a:lnTo>
                    <a:pt x="267474" y="229908"/>
                  </a:lnTo>
                  <a:lnTo>
                    <a:pt x="251333" y="274967"/>
                  </a:lnTo>
                  <a:lnTo>
                    <a:pt x="227126" y="335597"/>
                  </a:lnTo>
                  <a:lnTo>
                    <a:pt x="211391" y="370446"/>
                  </a:lnTo>
                  <a:lnTo>
                    <a:pt x="202907" y="387858"/>
                  </a:lnTo>
                  <a:lnTo>
                    <a:pt x="179857" y="403059"/>
                  </a:lnTo>
                  <a:lnTo>
                    <a:pt x="212128" y="446024"/>
                  </a:lnTo>
                  <a:lnTo>
                    <a:pt x="235191" y="415950"/>
                  </a:lnTo>
                  <a:lnTo>
                    <a:pt x="325120" y="403072"/>
                  </a:lnTo>
                  <a:lnTo>
                    <a:pt x="325120" y="516102"/>
                  </a:lnTo>
                  <a:lnTo>
                    <a:pt x="149872" y="541185"/>
                  </a:lnTo>
                  <a:lnTo>
                    <a:pt x="170624" y="564984"/>
                  </a:lnTo>
                  <a:lnTo>
                    <a:pt x="196189" y="554875"/>
                  </a:lnTo>
                  <a:lnTo>
                    <a:pt x="200583" y="553389"/>
                  </a:lnTo>
                  <a:lnTo>
                    <a:pt x="216750" y="549452"/>
                  </a:lnTo>
                  <a:lnTo>
                    <a:pt x="325120" y="533946"/>
                  </a:lnTo>
                  <a:lnTo>
                    <a:pt x="324967" y="572439"/>
                  </a:lnTo>
                  <a:lnTo>
                    <a:pt x="323824" y="647801"/>
                  </a:lnTo>
                  <a:lnTo>
                    <a:pt x="322808" y="685952"/>
                  </a:lnTo>
                  <a:lnTo>
                    <a:pt x="357390" y="663155"/>
                  </a:lnTo>
                  <a:lnTo>
                    <a:pt x="356387" y="631520"/>
                  </a:lnTo>
                  <a:lnTo>
                    <a:pt x="355244" y="564984"/>
                  </a:lnTo>
                  <a:lnTo>
                    <a:pt x="355104" y="533946"/>
                  </a:lnTo>
                  <a:lnTo>
                    <a:pt x="355092" y="529653"/>
                  </a:lnTo>
                  <a:lnTo>
                    <a:pt x="479742" y="511810"/>
                  </a:lnTo>
                  <a:lnTo>
                    <a:pt x="534936" y="503910"/>
                  </a:lnTo>
                  <a:close/>
                </a:path>
                <a:path w="1132204" h="765175">
                  <a:moveTo>
                    <a:pt x="541858" y="654596"/>
                  </a:moveTo>
                  <a:lnTo>
                    <a:pt x="452793" y="677392"/>
                  </a:lnTo>
                  <a:lnTo>
                    <a:pt x="390258" y="689127"/>
                  </a:lnTo>
                  <a:lnTo>
                    <a:pt x="323392" y="697217"/>
                  </a:lnTo>
                  <a:lnTo>
                    <a:pt x="253644" y="699909"/>
                  </a:lnTo>
                  <a:lnTo>
                    <a:pt x="239483" y="699427"/>
                  </a:lnTo>
                  <a:lnTo>
                    <a:pt x="190754" y="687971"/>
                  </a:lnTo>
                  <a:lnTo>
                    <a:pt x="153479" y="664591"/>
                  </a:lnTo>
                  <a:lnTo>
                    <a:pt x="124510" y="637019"/>
                  </a:lnTo>
                  <a:lnTo>
                    <a:pt x="124510" y="402056"/>
                  </a:lnTo>
                  <a:lnTo>
                    <a:pt x="130238" y="394779"/>
                  </a:lnTo>
                  <a:lnTo>
                    <a:pt x="142963" y="378587"/>
                  </a:lnTo>
                  <a:lnTo>
                    <a:pt x="106070" y="345211"/>
                  </a:lnTo>
                  <a:lnTo>
                    <a:pt x="87617" y="377596"/>
                  </a:lnTo>
                  <a:lnTo>
                    <a:pt x="0" y="390131"/>
                  </a:lnTo>
                  <a:lnTo>
                    <a:pt x="20751" y="413931"/>
                  </a:lnTo>
                  <a:lnTo>
                    <a:pt x="38430" y="406742"/>
                  </a:lnTo>
                  <a:lnTo>
                    <a:pt x="52705" y="402399"/>
                  </a:lnTo>
                  <a:lnTo>
                    <a:pt x="76098" y="397090"/>
                  </a:lnTo>
                  <a:lnTo>
                    <a:pt x="92227" y="394779"/>
                  </a:lnTo>
                  <a:lnTo>
                    <a:pt x="92227" y="638657"/>
                  </a:lnTo>
                  <a:lnTo>
                    <a:pt x="47675" y="683069"/>
                  </a:lnTo>
                  <a:lnTo>
                    <a:pt x="18732" y="712762"/>
                  </a:lnTo>
                  <a:lnTo>
                    <a:pt x="4610" y="728535"/>
                  </a:lnTo>
                  <a:lnTo>
                    <a:pt x="41503" y="764895"/>
                  </a:lnTo>
                  <a:lnTo>
                    <a:pt x="45148" y="754037"/>
                  </a:lnTo>
                  <a:lnTo>
                    <a:pt x="71475" y="701116"/>
                  </a:lnTo>
                  <a:lnTo>
                    <a:pt x="107226" y="657339"/>
                  </a:lnTo>
                  <a:lnTo>
                    <a:pt x="142963" y="684936"/>
                  </a:lnTo>
                  <a:lnTo>
                    <a:pt x="154914" y="697674"/>
                  </a:lnTo>
                  <a:lnTo>
                    <a:pt x="164579" y="706729"/>
                  </a:lnTo>
                  <a:lnTo>
                    <a:pt x="212128" y="733031"/>
                  </a:lnTo>
                  <a:lnTo>
                    <a:pt x="275907" y="744816"/>
                  </a:lnTo>
                  <a:lnTo>
                    <a:pt x="293687" y="744867"/>
                  </a:lnTo>
                  <a:lnTo>
                    <a:pt x="322808" y="743953"/>
                  </a:lnTo>
                  <a:lnTo>
                    <a:pt x="358546" y="740791"/>
                  </a:lnTo>
                  <a:lnTo>
                    <a:pt x="443865" y="730808"/>
                  </a:lnTo>
                  <a:lnTo>
                    <a:pt x="493433" y="723988"/>
                  </a:lnTo>
                  <a:lnTo>
                    <a:pt x="498297" y="708139"/>
                  </a:lnTo>
                  <a:lnTo>
                    <a:pt x="501942" y="699909"/>
                  </a:lnTo>
                  <a:lnTo>
                    <a:pt x="502412" y="698868"/>
                  </a:lnTo>
                  <a:lnTo>
                    <a:pt x="511479" y="688098"/>
                  </a:lnTo>
                  <a:lnTo>
                    <a:pt x="541858" y="666496"/>
                  </a:lnTo>
                  <a:lnTo>
                    <a:pt x="541858" y="654596"/>
                  </a:lnTo>
                  <a:close/>
                </a:path>
                <a:path w="1132204" h="765175">
                  <a:moveTo>
                    <a:pt x="811631" y="196608"/>
                  </a:moveTo>
                  <a:lnTo>
                    <a:pt x="807872" y="192303"/>
                  </a:lnTo>
                  <a:lnTo>
                    <a:pt x="772439" y="151663"/>
                  </a:lnTo>
                  <a:lnTo>
                    <a:pt x="747077" y="188010"/>
                  </a:lnTo>
                  <a:lnTo>
                    <a:pt x="717092" y="192303"/>
                  </a:lnTo>
                  <a:lnTo>
                    <a:pt x="717092" y="73329"/>
                  </a:lnTo>
                  <a:lnTo>
                    <a:pt x="735545" y="49872"/>
                  </a:lnTo>
                  <a:lnTo>
                    <a:pt x="684822" y="24422"/>
                  </a:lnTo>
                  <a:lnTo>
                    <a:pt x="685825" y="54013"/>
                  </a:lnTo>
                  <a:lnTo>
                    <a:pt x="686803" y="127546"/>
                  </a:lnTo>
                  <a:lnTo>
                    <a:pt x="686930" y="144703"/>
                  </a:lnTo>
                  <a:lnTo>
                    <a:pt x="687044" y="175742"/>
                  </a:lnTo>
                  <a:lnTo>
                    <a:pt x="686981" y="196608"/>
                  </a:lnTo>
                  <a:lnTo>
                    <a:pt x="592582" y="210134"/>
                  </a:lnTo>
                  <a:lnTo>
                    <a:pt x="611035" y="231279"/>
                  </a:lnTo>
                  <a:lnTo>
                    <a:pt x="638695" y="221373"/>
                  </a:lnTo>
                  <a:lnTo>
                    <a:pt x="687120" y="214439"/>
                  </a:lnTo>
                  <a:lnTo>
                    <a:pt x="687120" y="381000"/>
                  </a:lnTo>
                  <a:lnTo>
                    <a:pt x="658380" y="400316"/>
                  </a:lnTo>
                  <a:lnTo>
                    <a:pt x="607568" y="431419"/>
                  </a:lnTo>
                  <a:lnTo>
                    <a:pt x="585673" y="443103"/>
                  </a:lnTo>
                  <a:lnTo>
                    <a:pt x="615645" y="489381"/>
                  </a:lnTo>
                  <a:lnTo>
                    <a:pt x="687120" y="413715"/>
                  </a:lnTo>
                  <a:lnTo>
                    <a:pt x="687006" y="628129"/>
                  </a:lnTo>
                  <a:lnTo>
                    <a:pt x="675589" y="654786"/>
                  </a:lnTo>
                  <a:lnTo>
                    <a:pt x="613333" y="653288"/>
                  </a:lnTo>
                  <a:lnTo>
                    <a:pt x="613333" y="665187"/>
                  </a:lnTo>
                  <a:lnTo>
                    <a:pt x="659879" y="692848"/>
                  </a:lnTo>
                  <a:lnTo>
                    <a:pt x="670979" y="722363"/>
                  </a:lnTo>
                  <a:lnTo>
                    <a:pt x="695299" y="700125"/>
                  </a:lnTo>
                  <a:lnTo>
                    <a:pt x="714921" y="660869"/>
                  </a:lnTo>
                  <a:lnTo>
                    <a:pt x="717092" y="641413"/>
                  </a:lnTo>
                  <a:lnTo>
                    <a:pt x="717092" y="413715"/>
                  </a:lnTo>
                  <a:lnTo>
                    <a:pt x="717092" y="388607"/>
                  </a:lnTo>
                  <a:lnTo>
                    <a:pt x="746290" y="361835"/>
                  </a:lnTo>
                  <a:lnTo>
                    <a:pt x="786269" y="325158"/>
                  </a:lnTo>
                  <a:lnTo>
                    <a:pt x="781659" y="316903"/>
                  </a:lnTo>
                  <a:lnTo>
                    <a:pt x="717092" y="361835"/>
                  </a:lnTo>
                  <a:lnTo>
                    <a:pt x="717092" y="214439"/>
                  </a:lnTo>
                  <a:lnTo>
                    <a:pt x="717092" y="210146"/>
                  </a:lnTo>
                  <a:lnTo>
                    <a:pt x="811631" y="196608"/>
                  </a:lnTo>
                  <a:close/>
                </a:path>
                <a:path w="1132204" h="765175">
                  <a:moveTo>
                    <a:pt x="913091" y="220751"/>
                  </a:moveTo>
                  <a:lnTo>
                    <a:pt x="907326" y="200761"/>
                  </a:lnTo>
                  <a:lnTo>
                    <a:pt x="850836" y="149364"/>
                  </a:lnTo>
                  <a:lnTo>
                    <a:pt x="843915" y="156298"/>
                  </a:lnTo>
                  <a:lnTo>
                    <a:pt x="862469" y="191287"/>
                  </a:lnTo>
                  <a:lnTo>
                    <a:pt x="870394" y="209905"/>
                  </a:lnTo>
                  <a:lnTo>
                    <a:pt x="874649" y="223139"/>
                  </a:lnTo>
                  <a:lnTo>
                    <a:pt x="878497" y="237604"/>
                  </a:lnTo>
                  <a:lnTo>
                    <a:pt x="890028" y="262724"/>
                  </a:lnTo>
                  <a:lnTo>
                    <a:pt x="903859" y="247357"/>
                  </a:lnTo>
                  <a:lnTo>
                    <a:pt x="913091" y="220751"/>
                  </a:lnTo>
                  <a:close/>
                </a:path>
                <a:path w="1132204" h="765175">
                  <a:moveTo>
                    <a:pt x="961504" y="59169"/>
                  </a:moveTo>
                  <a:lnTo>
                    <a:pt x="949985" y="37020"/>
                  </a:lnTo>
                  <a:lnTo>
                    <a:pt x="944372" y="32473"/>
                  </a:lnTo>
                  <a:lnTo>
                    <a:pt x="896950" y="0"/>
                  </a:lnTo>
                  <a:lnTo>
                    <a:pt x="890028" y="6934"/>
                  </a:lnTo>
                  <a:lnTo>
                    <a:pt x="909891" y="36906"/>
                  </a:lnTo>
                  <a:lnTo>
                    <a:pt x="919391" y="55016"/>
                  </a:lnTo>
                  <a:lnTo>
                    <a:pt x="924140" y="66840"/>
                  </a:lnTo>
                  <a:lnTo>
                    <a:pt x="929220" y="81635"/>
                  </a:lnTo>
                  <a:lnTo>
                    <a:pt x="940752" y="103771"/>
                  </a:lnTo>
                  <a:lnTo>
                    <a:pt x="952284" y="87249"/>
                  </a:lnTo>
                  <a:lnTo>
                    <a:pt x="961504" y="59169"/>
                  </a:lnTo>
                  <a:close/>
                </a:path>
                <a:path w="1132204" h="765175">
                  <a:moveTo>
                    <a:pt x="1104468" y="101155"/>
                  </a:moveTo>
                  <a:lnTo>
                    <a:pt x="1065263" y="56210"/>
                  </a:lnTo>
                  <a:lnTo>
                    <a:pt x="1039901" y="92557"/>
                  </a:lnTo>
                  <a:lnTo>
                    <a:pt x="795489" y="127546"/>
                  </a:lnTo>
                  <a:lnTo>
                    <a:pt x="816241" y="151345"/>
                  </a:lnTo>
                  <a:lnTo>
                    <a:pt x="830859" y="144703"/>
                  </a:lnTo>
                  <a:lnTo>
                    <a:pt x="838898" y="142138"/>
                  </a:lnTo>
                  <a:lnTo>
                    <a:pt x="866965" y="135153"/>
                  </a:lnTo>
                  <a:lnTo>
                    <a:pt x="1104468" y="101155"/>
                  </a:lnTo>
                  <a:close/>
                </a:path>
                <a:path w="1132204" h="765175">
                  <a:moveTo>
                    <a:pt x="1132128" y="391642"/>
                  </a:moveTo>
                  <a:lnTo>
                    <a:pt x="1092936" y="343725"/>
                  </a:lnTo>
                  <a:lnTo>
                    <a:pt x="1065263" y="383374"/>
                  </a:lnTo>
                  <a:lnTo>
                    <a:pt x="998397" y="392950"/>
                  </a:lnTo>
                  <a:lnTo>
                    <a:pt x="998397" y="410794"/>
                  </a:lnTo>
                  <a:lnTo>
                    <a:pt x="988999" y="440245"/>
                  </a:lnTo>
                  <a:lnTo>
                    <a:pt x="981544" y="462000"/>
                  </a:lnTo>
                  <a:lnTo>
                    <a:pt x="968857" y="493560"/>
                  </a:lnTo>
                  <a:lnTo>
                    <a:pt x="957948" y="516813"/>
                  </a:lnTo>
                  <a:lnTo>
                    <a:pt x="947674" y="537019"/>
                  </a:lnTo>
                  <a:lnTo>
                    <a:pt x="924331" y="533107"/>
                  </a:lnTo>
                  <a:lnTo>
                    <a:pt x="875906" y="526656"/>
                  </a:lnTo>
                  <a:lnTo>
                    <a:pt x="850836" y="524116"/>
                  </a:lnTo>
                  <a:lnTo>
                    <a:pt x="862533" y="498170"/>
                  </a:lnTo>
                  <a:lnTo>
                    <a:pt x="884123" y="449643"/>
                  </a:lnTo>
                  <a:lnTo>
                    <a:pt x="892619" y="430263"/>
                  </a:lnTo>
                  <a:lnTo>
                    <a:pt x="894638" y="425640"/>
                  </a:lnTo>
                  <a:lnTo>
                    <a:pt x="998397" y="410794"/>
                  </a:lnTo>
                  <a:lnTo>
                    <a:pt x="998397" y="392950"/>
                  </a:lnTo>
                  <a:lnTo>
                    <a:pt x="899248" y="407136"/>
                  </a:lnTo>
                  <a:lnTo>
                    <a:pt x="931532" y="325183"/>
                  </a:lnTo>
                  <a:lnTo>
                    <a:pt x="949985" y="310654"/>
                  </a:lnTo>
                  <a:lnTo>
                    <a:pt x="909497" y="284530"/>
                  </a:lnTo>
                  <a:lnTo>
                    <a:pt x="908481" y="283870"/>
                  </a:lnTo>
                  <a:lnTo>
                    <a:pt x="1095387" y="257111"/>
                  </a:lnTo>
                  <a:lnTo>
                    <a:pt x="1125220" y="252844"/>
                  </a:lnTo>
                  <a:lnTo>
                    <a:pt x="1083716" y="205257"/>
                  </a:lnTo>
                  <a:lnTo>
                    <a:pt x="1056043" y="244906"/>
                  </a:lnTo>
                  <a:lnTo>
                    <a:pt x="970737" y="257111"/>
                  </a:lnTo>
                  <a:lnTo>
                    <a:pt x="980821" y="240245"/>
                  </a:lnTo>
                  <a:lnTo>
                    <a:pt x="996911" y="210566"/>
                  </a:lnTo>
                  <a:lnTo>
                    <a:pt x="1021461" y="163601"/>
                  </a:lnTo>
                  <a:lnTo>
                    <a:pt x="1042212" y="154686"/>
                  </a:lnTo>
                  <a:lnTo>
                    <a:pt x="996099" y="119646"/>
                  </a:lnTo>
                  <a:lnTo>
                    <a:pt x="982484" y="175742"/>
                  </a:lnTo>
                  <a:lnTo>
                    <a:pt x="966927" y="227685"/>
                  </a:lnTo>
                  <a:lnTo>
                    <a:pt x="763206" y="286829"/>
                  </a:lnTo>
                  <a:lnTo>
                    <a:pt x="781659" y="307975"/>
                  </a:lnTo>
                  <a:lnTo>
                    <a:pt x="802411" y="299059"/>
                  </a:lnTo>
                  <a:lnTo>
                    <a:pt x="903859" y="284530"/>
                  </a:lnTo>
                  <a:lnTo>
                    <a:pt x="896366" y="313309"/>
                  </a:lnTo>
                  <a:lnTo>
                    <a:pt x="877925" y="376910"/>
                  </a:lnTo>
                  <a:lnTo>
                    <a:pt x="866965" y="411759"/>
                  </a:lnTo>
                  <a:lnTo>
                    <a:pt x="740156" y="429907"/>
                  </a:lnTo>
                  <a:lnTo>
                    <a:pt x="758596" y="451065"/>
                  </a:lnTo>
                  <a:lnTo>
                    <a:pt x="779348" y="442150"/>
                  </a:lnTo>
                  <a:lnTo>
                    <a:pt x="862355" y="430263"/>
                  </a:lnTo>
                  <a:lnTo>
                    <a:pt x="816241" y="537984"/>
                  </a:lnTo>
                  <a:lnTo>
                    <a:pt x="838644" y="540766"/>
                  </a:lnTo>
                  <a:lnTo>
                    <a:pt x="861644" y="544322"/>
                  </a:lnTo>
                  <a:lnTo>
                    <a:pt x="890460" y="550595"/>
                  </a:lnTo>
                  <a:lnTo>
                    <a:pt x="914146" y="557390"/>
                  </a:lnTo>
                  <a:lnTo>
                    <a:pt x="931532" y="563118"/>
                  </a:lnTo>
                  <a:lnTo>
                    <a:pt x="912990" y="584733"/>
                  </a:lnTo>
                  <a:lnTo>
                    <a:pt x="869670" y="627849"/>
                  </a:lnTo>
                  <a:lnTo>
                    <a:pt x="831227" y="656297"/>
                  </a:lnTo>
                  <a:lnTo>
                    <a:pt x="792810" y="678459"/>
                  </a:lnTo>
                  <a:lnTo>
                    <a:pt x="748804" y="698309"/>
                  </a:lnTo>
                  <a:lnTo>
                    <a:pt x="730935" y="704862"/>
                  </a:lnTo>
                  <a:lnTo>
                    <a:pt x="730935" y="716762"/>
                  </a:lnTo>
                  <a:lnTo>
                    <a:pt x="793026" y="698246"/>
                  </a:lnTo>
                  <a:lnTo>
                    <a:pt x="828471" y="683514"/>
                  </a:lnTo>
                  <a:lnTo>
                    <a:pt x="872731" y="657796"/>
                  </a:lnTo>
                  <a:lnTo>
                    <a:pt x="909535" y="628548"/>
                  </a:lnTo>
                  <a:lnTo>
                    <a:pt x="947686" y="590054"/>
                  </a:lnTo>
                  <a:lnTo>
                    <a:pt x="961504" y="573697"/>
                  </a:lnTo>
                  <a:lnTo>
                    <a:pt x="994016" y="589102"/>
                  </a:lnTo>
                  <a:lnTo>
                    <a:pt x="1038783" y="617270"/>
                  </a:lnTo>
                  <a:lnTo>
                    <a:pt x="1067574" y="647750"/>
                  </a:lnTo>
                  <a:lnTo>
                    <a:pt x="1088326" y="662622"/>
                  </a:lnTo>
                  <a:lnTo>
                    <a:pt x="1096391" y="654024"/>
                  </a:lnTo>
                  <a:lnTo>
                    <a:pt x="1099858" y="637171"/>
                  </a:lnTo>
                  <a:lnTo>
                    <a:pt x="1094092" y="609752"/>
                  </a:lnTo>
                  <a:lnTo>
                    <a:pt x="1056043" y="576529"/>
                  </a:lnTo>
                  <a:lnTo>
                    <a:pt x="1003325" y="553364"/>
                  </a:lnTo>
                  <a:lnTo>
                    <a:pt x="977646" y="544626"/>
                  </a:lnTo>
                  <a:lnTo>
                    <a:pt x="981875" y="537019"/>
                  </a:lnTo>
                  <a:lnTo>
                    <a:pt x="1014539" y="462153"/>
                  </a:lnTo>
                  <a:lnTo>
                    <a:pt x="1033360" y="410794"/>
                  </a:lnTo>
                  <a:lnTo>
                    <a:pt x="1034694" y="407136"/>
                  </a:lnTo>
                  <a:lnTo>
                    <a:pt x="1035291" y="405511"/>
                  </a:lnTo>
                  <a:lnTo>
                    <a:pt x="1132128" y="391642"/>
                  </a:lnTo>
                  <a:close/>
                </a:path>
              </a:pathLst>
            </a:custGeom>
            <a:solidFill>
              <a:srgbClr val="9999FF">
                <a:alpha val="7686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2857255" y="959217"/>
              <a:ext cx="541854" cy="686668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007129" y="959217"/>
              <a:ext cx="385445" cy="608330"/>
            </a:xfrm>
            <a:custGeom>
              <a:rect l="l" t="t" r="r" b="b"/>
              <a:pathLst>
                <a:path w="385445" h="608330">
                  <a:moveTo>
                    <a:pt x="53033" y="309631"/>
                  </a:moveTo>
                  <a:lnTo>
                    <a:pt x="77243" y="257369"/>
                  </a:lnTo>
                  <a:lnTo>
                    <a:pt x="101454" y="196743"/>
                  </a:lnTo>
                  <a:lnTo>
                    <a:pt x="117594" y="151678"/>
                  </a:lnTo>
                  <a:lnTo>
                    <a:pt x="71479" y="158279"/>
                  </a:lnTo>
                  <a:lnTo>
                    <a:pt x="53508" y="162570"/>
                  </a:lnTo>
                  <a:lnTo>
                    <a:pt x="46062" y="165008"/>
                  </a:lnTo>
                  <a:lnTo>
                    <a:pt x="23057" y="174134"/>
                  </a:lnTo>
                  <a:lnTo>
                    <a:pt x="2305" y="150337"/>
                  </a:lnTo>
                  <a:lnTo>
                    <a:pt x="122205" y="133172"/>
                  </a:lnTo>
                  <a:lnTo>
                    <a:pt x="131263" y="104972"/>
                  </a:lnTo>
                  <a:lnTo>
                    <a:pt x="133158" y="99074"/>
                  </a:lnTo>
                  <a:lnTo>
                    <a:pt x="151604" y="32487"/>
                  </a:lnTo>
                  <a:lnTo>
                    <a:pt x="153633" y="23690"/>
                  </a:lnTo>
                  <a:lnTo>
                    <a:pt x="159098" y="0"/>
                  </a:lnTo>
                  <a:lnTo>
                    <a:pt x="207519" y="34707"/>
                  </a:lnTo>
                  <a:lnTo>
                    <a:pt x="184461" y="52878"/>
                  </a:lnTo>
                  <a:lnTo>
                    <a:pt x="156792" y="128221"/>
                  </a:lnTo>
                  <a:lnTo>
                    <a:pt x="290527" y="109075"/>
                  </a:lnTo>
                  <a:lnTo>
                    <a:pt x="325113" y="62485"/>
                  </a:lnTo>
                  <a:lnTo>
                    <a:pt x="366617" y="116028"/>
                  </a:lnTo>
                  <a:lnTo>
                    <a:pt x="152180" y="146726"/>
                  </a:lnTo>
                  <a:lnTo>
                    <a:pt x="85313" y="319880"/>
                  </a:lnTo>
                  <a:lnTo>
                    <a:pt x="175238" y="307007"/>
                  </a:lnTo>
                  <a:lnTo>
                    <a:pt x="175118" y="284330"/>
                  </a:lnTo>
                  <a:lnTo>
                    <a:pt x="175094" y="279702"/>
                  </a:lnTo>
                  <a:lnTo>
                    <a:pt x="173946" y="222153"/>
                  </a:lnTo>
                  <a:lnTo>
                    <a:pt x="172932" y="191343"/>
                  </a:lnTo>
                  <a:lnTo>
                    <a:pt x="230576" y="209858"/>
                  </a:lnTo>
                  <a:lnTo>
                    <a:pt x="205213" y="237283"/>
                  </a:lnTo>
                  <a:lnTo>
                    <a:pt x="205213" y="302716"/>
                  </a:lnTo>
                  <a:lnTo>
                    <a:pt x="267468" y="293803"/>
                  </a:lnTo>
                  <a:lnTo>
                    <a:pt x="297444" y="250847"/>
                  </a:lnTo>
                  <a:lnTo>
                    <a:pt x="338948" y="301416"/>
                  </a:lnTo>
                  <a:lnTo>
                    <a:pt x="205213" y="320561"/>
                  </a:lnTo>
                  <a:lnTo>
                    <a:pt x="205213" y="433581"/>
                  </a:lnTo>
                  <a:lnTo>
                    <a:pt x="308973" y="418727"/>
                  </a:lnTo>
                  <a:lnTo>
                    <a:pt x="343559" y="372137"/>
                  </a:lnTo>
                  <a:lnTo>
                    <a:pt x="385063" y="425679"/>
                  </a:lnTo>
                  <a:lnTo>
                    <a:pt x="205213" y="451426"/>
                  </a:lnTo>
                  <a:lnTo>
                    <a:pt x="205337" y="481680"/>
                  </a:lnTo>
                  <a:lnTo>
                    <a:pt x="205357" y="486539"/>
                  </a:lnTo>
                  <a:lnTo>
                    <a:pt x="206510" y="553294"/>
                  </a:lnTo>
                  <a:lnTo>
                    <a:pt x="206782" y="561819"/>
                  </a:lnTo>
                  <a:lnTo>
                    <a:pt x="207519" y="584936"/>
                  </a:lnTo>
                  <a:lnTo>
                    <a:pt x="172932" y="607732"/>
                  </a:lnTo>
                  <a:lnTo>
                    <a:pt x="173621" y="582120"/>
                  </a:lnTo>
                  <a:lnTo>
                    <a:pt x="173941" y="570225"/>
                  </a:lnTo>
                  <a:lnTo>
                    <a:pt x="175094" y="494217"/>
                  </a:lnTo>
                  <a:lnTo>
                    <a:pt x="175135" y="483277"/>
                  </a:lnTo>
                  <a:lnTo>
                    <a:pt x="175238" y="455718"/>
                  </a:lnTo>
                  <a:lnTo>
                    <a:pt x="66867" y="471232"/>
                  </a:lnTo>
                  <a:lnTo>
                    <a:pt x="50708" y="475166"/>
                  </a:lnTo>
                  <a:lnTo>
                    <a:pt x="46315" y="476645"/>
                  </a:lnTo>
                  <a:lnTo>
                    <a:pt x="20752" y="486756"/>
                  </a:lnTo>
                  <a:lnTo>
                    <a:pt x="0" y="462959"/>
                  </a:lnTo>
                  <a:lnTo>
                    <a:pt x="175238" y="437872"/>
                  </a:lnTo>
                  <a:lnTo>
                    <a:pt x="175238" y="324852"/>
                  </a:lnTo>
                  <a:lnTo>
                    <a:pt x="85313" y="337726"/>
                  </a:lnTo>
                  <a:lnTo>
                    <a:pt x="62255" y="367795"/>
                  </a:lnTo>
                  <a:lnTo>
                    <a:pt x="29975" y="324829"/>
                  </a:lnTo>
                  <a:lnTo>
                    <a:pt x="53033" y="309631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2893996" y="1024471"/>
              <a:ext cx="86768" cy="139737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857255" y="1226202"/>
              <a:ext cx="542290" cy="419734"/>
            </a:xfrm>
            <a:custGeom>
              <a:rect l="l" t="t" r="r" b="b"/>
              <a:pathLst>
                <a:path w="542289" h="419734">
                  <a:moveTo>
                    <a:pt x="124511" y="291806"/>
                  </a:moveTo>
                  <a:lnTo>
                    <a:pt x="134127" y="302597"/>
                  </a:lnTo>
                  <a:lnTo>
                    <a:pt x="140939" y="309530"/>
                  </a:lnTo>
                  <a:lnTo>
                    <a:pt x="153472" y="319376"/>
                  </a:lnTo>
                  <a:lnTo>
                    <a:pt x="179849" y="337420"/>
                  </a:lnTo>
                  <a:lnTo>
                    <a:pt x="190746" y="342763"/>
                  </a:lnTo>
                  <a:lnTo>
                    <a:pt x="212382" y="349910"/>
                  </a:lnTo>
                  <a:lnTo>
                    <a:pt x="239475" y="354211"/>
                  </a:lnTo>
                  <a:lnTo>
                    <a:pt x="253636" y="354697"/>
                  </a:lnTo>
                  <a:lnTo>
                    <a:pt x="288220" y="354622"/>
                  </a:lnTo>
                  <a:lnTo>
                    <a:pt x="390250" y="343919"/>
                  </a:lnTo>
                  <a:lnTo>
                    <a:pt x="421955" y="338451"/>
                  </a:lnTo>
                  <a:lnTo>
                    <a:pt x="443987" y="333969"/>
                  </a:lnTo>
                  <a:lnTo>
                    <a:pt x="452795" y="332177"/>
                  </a:lnTo>
                  <a:lnTo>
                    <a:pt x="512745" y="317646"/>
                  </a:lnTo>
                  <a:lnTo>
                    <a:pt x="522820" y="314788"/>
                  </a:lnTo>
                  <a:lnTo>
                    <a:pt x="541854" y="309389"/>
                  </a:lnTo>
                  <a:lnTo>
                    <a:pt x="541854" y="321286"/>
                  </a:lnTo>
                  <a:lnTo>
                    <a:pt x="511473" y="342888"/>
                  </a:lnTo>
                  <a:lnTo>
                    <a:pt x="502404" y="353655"/>
                  </a:lnTo>
                  <a:lnTo>
                    <a:pt x="498300" y="362926"/>
                  </a:lnTo>
                  <a:lnTo>
                    <a:pt x="493434" y="378779"/>
                  </a:lnTo>
                  <a:lnTo>
                    <a:pt x="461583" y="383160"/>
                  </a:lnTo>
                  <a:lnTo>
                    <a:pt x="443860" y="385597"/>
                  </a:lnTo>
                  <a:lnTo>
                    <a:pt x="358546" y="395580"/>
                  </a:lnTo>
                  <a:lnTo>
                    <a:pt x="336077" y="397570"/>
                  </a:lnTo>
                  <a:lnTo>
                    <a:pt x="322807" y="398745"/>
                  </a:lnTo>
                  <a:lnTo>
                    <a:pt x="293685" y="399656"/>
                  </a:lnTo>
                  <a:lnTo>
                    <a:pt x="275899" y="399605"/>
                  </a:lnTo>
                  <a:lnTo>
                    <a:pt x="248230" y="396874"/>
                  </a:lnTo>
                  <a:lnTo>
                    <a:pt x="225790" y="392008"/>
                  </a:lnTo>
                  <a:lnTo>
                    <a:pt x="212130" y="387821"/>
                  </a:lnTo>
                  <a:lnTo>
                    <a:pt x="164574" y="361518"/>
                  </a:lnTo>
                  <a:lnTo>
                    <a:pt x="142956" y="339727"/>
                  </a:lnTo>
                  <a:lnTo>
                    <a:pt x="112048" y="315858"/>
                  </a:lnTo>
                  <a:lnTo>
                    <a:pt x="107218" y="312127"/>
                  </a:lnTo>
                  <a:lnTo>
                    <a:pt x="71478" y="355908"/>
                  </a:lnTo>
                  <a:lnTo>
                    <a:pt x="45141" y="408824"/>
                  </a:lnTo>
                  <a:lnTo>
                    <a:pt x="41503" y="419683"/>
                  </a:lnTo>
                  <a:lnTo>
                    <a:pt x="4611" y="383326"/>
                  </a:lnTo>
                  <a:lnTo>
                    <a:pt x="10911" y="376287"/>
                  </a:lnTo>
                  <a:lnTo>
                    <a:pt x="18734" y="367548"/>
                  </a:lnTo>
                  <a:lnTo>
                    <a:pt x="47672" y="337865"/>
                  </a:lnTo>
                  <a:lnTo>
                    <a:pt x="92230" y="293453"/>
                  </a:lnTo>
                  <a:lnTo>
                    <a:pt x="92230" y="49567"/>
                  </a:lnTo>
                  <a:lnTo>
                    <a:pt x="76090" y="51878"/>
                  </a:lnTo>
                  <a:lnTo>
                    <a:pt x="52701" y="57185"/>
                  </a:lnTo>
                  <a:lnTo>
                    <a:pt x="38427" y="61530"/>
                  </a:lnTo>
                  <a:lnTo>
                    <a:pt x="20751" y="68723"/>
                  </a:lnTo>
                  <a:lnTo>
                    <a:pt x="0" y="44926"/>
                  </a:lnTo>
                  <a:lnTo>
                    <a:pt x="87618" y="32382"/>
                  </a:lnTo>
                  <a:lnTo>
                    <a:pt x="106065" y="0"/>
                  </a:lnTo>
                  <a:lnTo>
                    <a:pt x="142956" y="33383"/>
                  </a:lnTo>
                  <a:lnTo>
                    <a:pt x="124511" y="56843"/>
                  </a:lnTo>
                  <a:lnTo>
                    <a:pt x="124511" y="291806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6" name="object 16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3442920" y="880992"/>
              <a:ext cx="546467" cy="722365"/>
            </a:xfrm>
            <a:prstGeom prst="rect">
              <a:avLst/>
            </a:prstGeom>
          </p:spPr>
        </p:pic>
        <p:sp>
          <p:nvSpPr>
            <p:cNvPr id="17" name="object 17"/>
            <p:cNvSpPr/>
            <p:nvPr/>
          </p:nvSpPr>
          <p:spPr>
            <a:xfrm>
              <a:off x="3652744" y="937199"/>
              <a:ext cx="309245" cy="95250"/>
            </a:xfrm>
            <a:custGeom>
              <a:rect l="l" t="t" r="r" b="b"/>
              <a:pathLst>
                <a:path w="309245" h="95250">
                  <a:moveTo>
                    <a:pt x="244411" y="36347"/>
                  </a:moveTo>
                  <a:lnTo>
                    <a:pt x="269774" y="0"/>
                  </a:lnTo>
                  <a:lnTo>
                    <a:pt x="308973" y="44949"/>
                  </a:lnTo>
                  <a:lnTo>
                    <a:pt x="71478" y="78949"/>
                  </a:lnTo>
                  <a:lnTo>
                    <a:pt x="43402" y="85930"/>
                  </a:lnTo>
                  <a:lnTo>
                    <a:pt x="35363" y="88494"/>
                  </a:lnTo>
                  <a:lnTo>
                    <a:pt x="20752" y="95133"/>
                  </a:lnTo>
                  <a:lnTo>
                    <a:pt x="0" y="71336"/>
                  </a:lnTo>
                  <a:lnTo>
                    <a:pt x="244411" y="36347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8" name="object 18"/>
            <p:cNvPicPr/>
            <p:nvPr/>
          </p:nvPicPr>
          <p:blipFill>
            <a:blip r:embed="rId9"/>
            <a:stretch>
              <a:fillRect/>
            </a:stretch>
          </p:blipFill>
          <p:spPr>
            <a:xfrm>
              <a:off x="3696403" y="1025594"/>
              <a:ext cx="78698" cy="122881"/>
            </a:xfrm>
            <a:prstGeom prst="rect">
              <a:avLst/>
            </a:prstGeom>
          </p:spPr>
        </p:pic>
        <p:sp>
          <p:nvSpPr>
            <p:cNvPr id="19" name="object 19"/>
            <p:cNvSpPr/>
            <p:nvPr/>
          </p:nvSpPr>
          <p:spPr>
            <a:xfrm>
              <a:off x="3588183" y="1000638"/>
              <a:ext cx="401320" cy="597535"/>
            </a:xfrm>
            <a:custGeom>
              <a:rect l="l" t="t" r="r" b="b"/>
              <a:pathLst>
                <a:path w="401320" h="597535">
                  <a:moveTo>
                    <a:pt x="168321" y="287491"/>
                  </a:moveTo>
                  <a:lnTo>
                    <a:pt x="334336" y="263724"/>
                  </a:lnTo>
                  <a:lnTo>
                    <a:pt x="362005" y="224073"/>
                  </a:lnTo>
                  <a:lnTo>
                    <a:pt x="401203" y="271997"/>
                  </a:lnTo>
                  <a:lnTo>
                    <a:pt x="304361" y="285861"/>
                  </a:lnTo>
                  <a:lnTo>
                    <a:pt x="283602" y="342501"/>
                  </a:lnTo>
                  <a:lnTo>
                    <a:pt x="265631" y="387138"/>
                  </a:lnTo>
                  <a:lnTo>
                    <a:pt x="252661" y="414275"/>
                  </a:lnTo>
                  <a:lnTo>
                    <a:pt x="252297" y="414931"/>
                  </a:lnTo>
                  <a:lnTo>
                    <a:pt x="246717" y="424978"/>
                  </a:lnTo>
                  <a:lnTo>
                    <a:pt x="272395" y="433723"/>
                  </a:lnTo>
                  <a:lnTo>
                    <a:pt x="308107" y="448255"/>
                  </a:lnTo>
                  <a:lnTo>
                    <a:pt x="311351" y="449900"/>
                  </a:lnTo>
                  <a:lnTo>
                    <a:pt x="325113" y="456881"/>
                  </a:lnTo>
                  <a:lnTo>
                    <a:pt x="357017" y="484737"/>
                  </a:lnTo>
                  <a:lnTo>
                    <a:pt x="363158" y="490100"/>
                  </a:lnTo>
                  <a:lnTo>
                    <a:pt x="365457" y="501039"/>
                  </a:lnTo>
                  <a:lnTo>
                    <a:pt x="368922" y="517529"/>
                  </a:lnTo>
                  <a:lnTo>
                    <a:pt x="365464" y="534383"/>
                  </a:lnTo>
                  <a:lnTo>
                    <a:pt x="357394" y="542974"/>
                  </a:lnTo>
                  <a:lnTo>
                    <a:pt x="336642" y="528099"/>
                  </a:lnTo>
                  <a:lnTo>
                    <a:pt x="319011" y="508483"/>
                  </a:lnTo>
                  <a:lnTo>
                    <a:pt x="307851" y="497630"/>
                  </a:lnTo>
                  <a:lnTo>
                    <a:pt x="293985" y="486618"/>
                  </a:lnTo>
                  <a:lnTo>
                    <a:pt x="283927" y="480382"/>
                  </a:lnTo>
                  <a:lnTo>
                    <a:pt x="281807" y="479067"/>
                  </a:lnTo>
                  <a:lnTo>
                    <a:pt x="263086" y="469453"/>
                  </a:lnTo>
                  <a:lnTo>
                    <a:pt x="230576" y="454057"/>
                  </a:lnTo>
                  <a:lnTo>
                    <a:pt x="200799" y="487876"/>
                  </a:lnTo>
                  <a:lnTo>
                    <a:pt x="163192" y="521582"/>
                  </a:lnTo>
                  <a:lnTo>
                    <a:pt x="141804" y="538146"/>
                  </a:lnTo>
                  <a:lnTo>
                    <a:pt x="129807" y="546153"/>
                  </a:lnTo>
                  <a:lnTo>
                    <a:pt x="128240" y="547198"/>
                  </a:lnTo>
                  <a:lnTo>
                    <a:pt x="97544" y="563861"/>
                  </a:lnTo>
                  <a:lnTo>
                    <a:pt x="62093" y="578603"/>
                  </a:lnTo>
                  <a:lnTo>
                    <a:pt x="32482" y="588044"/>
                  </a:lnTo>
                  <a:lnTo>
                    <a:pt x="0" y="597112"/>
                  </a:lnTo>
                  <a:lnTo>
                    <a:pt x="0" y="585215"/>
                  </a:lnTo>
                  <a:lnTo>
                    <a:pt x="36802" y="570954"/>
                  </a:lnTo>
                  <a:lnTo>
                    <a:pt x="78264" y="549660"/>
                  </a:lnTo>
                  <a:lnTo>
                    <a:pt x="100301" y="536652"/>
                  </a:lnTo>
                  <a:lnTo>
                    <a:pt x="138724" y="508218"/>
                  </a:lnTo>
                  <a:lnTo>
                    <a:pt x="182059" y="465093"/>
                  </a:lnTo>
                  <a:lnTo>
                    <a:pt x="200602" y="443477"/>
                  </a:lnTo>
                  <a:lnTo>
                    <a:pt x="159530" y="430954"/>
                  </a:lnTo>
                  <a:lnTo>
                    <a:pt x="107711" y="421117"/>
                  </a:lnTo>
                  <a:lnTo>
                    <a:pt x="85313" y="418343"/>
                  </a:lnTo>
                  <a:lnTo>
                    <a:pt x="95746" y="393971"/>
                  </a:lnTo>
                  <a:lnTo>
                    <a:pt x="96842" y="391412"/>
                  </a:lnTo>
                  <a:lnTo>
                    <a:pt x="119899" y="337549"/>
                  </a:lnTo>
                  <a:lnTo>
                    <a:pt x="120997" y="334984"/>
                  </a:lnTo>
                  <a:lnTo>
                    <a:pt x="131428" y="310618"/>
                  </a:lnTo>
                  <a:lnTo>
                    <a:pt x="48421" y="322501"/>
                  </a:lnTo>
                  <a:lnTo>
                    <a:pt x="27669" y="331420"/>
                  </a:lnTo>
                  <a:lnTo>
                    <a:pt x="9223" y="310267"/>
                  </a:lnTo>
                  <a:lnTo>
                    <a:pt x="136040" y="292112"/>
                  </a:lnTo>
                  <a:lnTo>
                    <a:pt x="146659" y="258330"/>
                  </a:lnTo>
                  <a:lnTo>
                    <a:pt x="146992" y="257270"/>
                  </a:lnTo>
                  <a:lnTo>
                    <a:pt x="165438" y="193658"/>
                  </a:lnTo>
                  <a:lnTo>
                    <a:pt x="167802" y="184583"/>
                  </a:lnTo>
                  <a:lnTo>
                    <a:pt x="172932" y="164888"/>
                  </a:lnTo>
                  <a:lnTo>
                    <a:pt x="71478" y="179412"/>
                  </a:lnTo>
                  <a:lnTo>
                    <a:pt x="50726" y="188331"/>
                  </a:lnTo>
                  <a:lnTo>
                    <a:pt x="32280" y="167178"/>
                  </a:lnTo>
                  <a:lnTo>
                    <a:pt x="225965" y="139450"/>
                  </a:lnTo>
                  <a:lnTo>
                    <a:pt x="232748" y="118349"/>
                  </a:lnTo>
                  <a:lnTo>
                    <a:pt x="235991" y="108043"/>
                  </a:lnTo>
                  <a:lnTo>
                    <a:pt x="245564" y="77160"/>
                  </a:lnTo>
                  <a:lnTo>
                    <a:pt x="251548" y="56094"/>
                  </a:lnTo>
                  <a:lnTo>
                    <a:pt x="257643" y="32097"/>
                  </a:lnTo>
                  <a:lnTo>
                    <a:pt x="265163" y="0"/>
                  </a:lnTo>
                  <a:lnTo>
                    <a:pt x="311278" y="35037"/>
                  </a:lnTo>
                  <a:lnTo>
                    <a:pt x="290527" y="43956"/>
                  </a:lnTo>
                  <a:lnTo>
                    <a:pt x="265983" y="90924"/>
                  </a:lnTo>
                  <a:lnTo>
                    <a:pt x="249887" y="120597"/>
                  </a:lnTo>
                  <a:lnTo>
                    <a:pt x="246299" y="126598"/>
                  </a:lnTo>
                  <a:lnTo>
                    <a:pt x="239799" y="137470"/>
                  </a:lnTo>
                  <a:lnTo>
                    <a:pt x="325113" y="125257"/>
                  </a:lnTo>
                  <a:lnTo>
                    <a:pt x="352782" y="85605"/>
                  </a:lnTo>
                  <a:lnTo>
                    <a:pt x="394286" y="133199"/>
                  </a:lnTo>
                  <a:lnTo>
                    <a:pt x="177544" y="164228"/>
                  </a:lnTo>
                  <a:lnTo>
                    <a:pt x="219048" y="191002"/>
                  </a:lnTo>
                  <a:lnTo>
                    <a:pt x="200602" y="205540"/>
                  </a:lnTo>
                  <a:lnTo>
                    <a:pt x="168321" y="287491"/>
                  </a:lnTo>
                  <a:close/>
                </a:path>
              </a:pathLst>
            </a:custGeom>
            <a:ln w="9524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10"/>
            <a:stretch>
              <a:fillRect/>
            </a:stretch>
          </p:blipFill>
          <p:spPr>
            <a:xfrm>
              <a:off x="3703320" y="1287018"/>
              <a:ext cx="157094" cy="135755"/>
            </a:xfrm>
            <a:prstGeom prst="rect">
              <a:avLst/>
            </a:prstGeom>
          </p:spPr>
        </p:pic>
        <p:pic>
          <p:nvPicPr>
            <p:cNvPr id="21" name="object 21"/>
            <p:cNvPicPr/>
            <p:nvPr/>
          </p:nvPicPr>
          <p:blipFill>
            <a:blip r:embed="rId11"/>
            <a:stretch>
              <a:fillRect/>
            </a:stretch>
          </p:blipFill>
          <p:spPr>
            <a:xfrm>
              <a:off x="3742518" y="876230"/>
              <a:ext cx="81003" cy="113299"/>
            </a:xfrm>
            <a:prstGeom prst="rect">
              <a:avLst/>
            </a:prstGeom>
          </p:spPr>
        </p:pic>
        <p:sp>
          <p:nvSpPr>
            <p:cNvPr id="22" name="object 22"/>
            <p:cNvSpPr/>
            <p:nvPr/>
          </p:nvSpPr>
          <p:spPr>
            <a:xfrm>
              <a:off x="3442920" y="905412"/>
              <a:ext cx="226060" cy="698500"/>
            </a:xfrm>
            <a:custGeom>
              <a:rect l="l" t="t" r="r" b="b"/>
              <a:pathLst>
                <a:path w="226060" h="698500">
                  <a:moveTo>
                    <a:pt x="195989" y="292480"/>
                  </a:moveTo>
                  <a:lnTo>
                    <a:pt x="200601" y="300742"/>
                  </a:lnTo>
                  <a:lnTo>
                    <a:pt x="131428" y="364180"/>
                  </a:lnTo>
                  <a:lnTo>
                    <a:pt x="131428" y="616989"/>
                  </a:lnTo>
                  <a:lnTo>
                    <a:pt x="129253" y="636448"/>
                  </a:lnTo>
                  <a:lnTo>
                    <a:pt x="126925" y="645342"/>
                  </a:lnTo>
                  <a:lnTo>
                    <a:pt x="85313" y="697946"/>
                  </a:lnTo>
                  <a:lnTo>
                    <a:pt x="27668" y="640765"/>
                  </a:lnTo>
                  <a:lnTo>
                    <a:pt x="27668" y="628868"/>
                  </a:lnTo>
                  <a:lnTo>
                    <a:pt x="85277" y="630254"/>
                  </a:lnTo>
                  <a:lnTo>
                    <a:pt x="89924" y="630366"/>
                  </a:lnTo>
                  <a:lnTo>
                    <a:pt x="101453" y="603434"/>
                  </a:lnTo>
                  <a:lnTo>
                    <a:pt x="101453" y="389291"/>
                  </a:lnTo>
                  <a:lnTo>
                    <a:pt x="33825" y="460880"/>
                  </a:lnTo>
                  <a:lnTo>
                    <a:pt x="29974" y="464957"/>
                  </a:lnTo>
                  <a:lnTo>
                    <a:pt x="0" y="418686"/>
                  </a:lnTo>
                  <a:lnTo>
                    <a:pt x="13013" y="411743"/>
                  </a:lnTo>
                  <a:lnTo>
                    <a:pt x="21904" y="407000"/>
                  </a:lnTo>
                  <a:lnTo>
                    <a:pt x="72631" y="375944"/>
                  </a:lnTo>
                  <a:lnTo>
                    <a:pt x="101453" y="356575"/>
                  </a:lnTo>
                  <a:lnTo>
                    <a:pt x="101453" y="190019"/>
                  </a:lnTo>
                  <a:lnTo>
                    <a:pt x="53032" y="196951"/>
                  </a:lnTo>
                  <a:lnTo>
                    <a:pt x="25363" y="206860"/>
                  </a:lnTo>
                  <a:lnTo>
                    <a:pt x="6917" y="185707"/>
                  </a:lnTo>
                  <a:lnTo>
                    <a:pt x="101453" y="172174"/>
                  </a:lnTo>
                  <a:lnTo>
                    <a:pt x="101211" y="108368"/>
                  </a:lnTo>
                  <a:lnTo>
                    <a:pt x="100156" y="29597"/>
                  </a:lnTo>
                  <a:lnTo>
                    <a:pt x="99522" y="10989"/>
                  </a:lnTo>
                  <a:lnTo>
                    <a:pt x="99147" y="0"/>
                  </a:lnTo>
                  <a:lnTo>
                    <a:pt x="149874" y="25454"/>
                  </a:lnTo>
                  <a:lnTo>
                    <a:pt x="131428" y="48914"/>
                  </a:lnTo>
                  <a:lnTo>
                    <a:pt x="131428" y="167882"/>
                  </a:lnTo>
                  <a:lnTo>
                    <a:pt x="161403" y="163591"/>
                  </a:lnTo>
                  <a:lnTo>
                    <a:pt x="186767" y="127244"/>
                  </a:lnTo>
                  <a:lnTo>
                    <a:pt x="225965" y="172194"/>
                  </a:lnTo>
                  <a:lnTo>
                    <a:pt x="131428" y="185728"/>
                  </a:lnTo>
                  <a:lnTo>
                    <a:pt x="131428" y="337413"/>
                  </a:lnTo>
                  <a:lnTo>
                    <a:pt x="195989" y="292480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23" name="object 23"/>
          <p:cNvPicPr/>
          <p:nvPr/>
        </p:nvPicPr>
        <p:blipFill>
          <a:blip r:embed="rId12"/>
          <a:stretch>
            <a:fillRect/>
          </a:stretch>
        </p:blipFill>
        <p:spPr>
          <a:xfrm>
            <a:off x="1762125" y="2468562"/>
            <a:ext cx="487362" cy="2840037"/>
          </a:xfrm>
          <a:prstGeom prst="rect">
            <a:avLst/>
          </a:prstGeom>
        </p:spPr>
      </p:pic>
      <p:sp>
        <p:nvSpPr>
          <p:cNvPr id="24" name="object 24"/>
          <p:cNvSpPr/>
          <p:nvPr/>
        </p:nvSpPr>
        <p:spPr>
          <a:xfrm>
            <a:off x="2508249" y="2573338"/>
            <a:ext cx="360680" cy="2736850"/>
          </a:xfrm>
          <a:custGeom>
            <a:rect l="l" t="t" r="r" b="b"/>
            <a:pathLst>
              <a:path w="360680" h="2736850">
                <a:moveTo>
                  <a:pt x="360362" y="2736850"/>
                </a:moveTo>
                <a:lnTo>
                  <a:pt x="319048" y="2730826"/>
                </a:lnTo>
                <a:lnTo>
                  <a:pt x="281123" y="2713668"/>
                </a:lnTo>
                <a:lnTo>
                  <a:pt x="247668" y="2686745"/>
                </a:lnTo>
                <a:lnTo>
                  <a:pt x="219765" y="2651426"/>
                </a:lnTo>
                <a:lnTo>
                  <a:pt x="198495" y="2609079"/>
                </a:lnTo>
                <a:lnTo>
                  <a:pt x="184939" y="2561075"/>
                </a:lnTo>
                <a:lnTo>
                  <a:pt x="180181" y="2508780"/>
                </a:lnTo>
                <a:lnTo>
                  <a:pt x="180181" y="1596494"/>
                </a:lnTo>
                <a:lnTo>
                  <a:pt x="175422" y="1544200"/>
                </a:lnTo>
                <a:lnTo>
                  <a:pt x="161867" y="1496195"/>
                </a:lnTo>
                <a:lnTo>
                  <a:pt x="140597" y="1453848"/>
                </a:lnTo>
                <a:lnTo>
                  <a:pt x="112694" y="1418529"/>
                </a:lnTo>
                <a:lnTo>
                  <a:pt x="79239" y="1391606"/>
                </a:lnTo>
                <a:lnTo>
                  <a:pt x="41314" y="1374448"/>
                </a:lnTo>
                <a:lnTo>
                  <a:pt x="0" y="1368424"/>
                </a:lnTo>
                <a:lnTo>
                  <a:pt x="41313" y="1362401"/>
                </a:lnTo>
                <a:lnTo>
                  <a:pt x="79238" y="1345243"/>
                </a:lnTo>
                <a:lnTo>
                  <a:pt x="112693" y="1318320"/>
                </a:lnTo>
                <a:lnTo>
                  <a:pt x="140597" y="1283000"/>
                </a:lnTo>
                <a:lnTo>
                  <a:pt x="161867" y="1240654"/>
                </a:lnTo>
                <a:lnTo>
                  <a:pt x="175422" y="1192649"/>
                </a:lnTo>
                <a:lnTo>
                  <a:pt x="180180" y="1140355"/>
                </a:lnTo>
                <a:lnTo>
                  <a:pt x="180181" y="228069"/>
                </a:lnTo>
                <a:lnTo>
                  <a:pt x="184940" y="175775"/>
                </a:lnTo>
                <a:lnTo>
                  <a:pt x="198495" y="127770"/>
                </a:lnTo>
                <a:lnTo>
                  <a:pt x="219764" y="85423"/>
                </a:lnTo>
                <a:lnTo>
                  <a:pt x="247668" y="50104"/>
                </a:lnTo>
                <a:lnTo>
                  <a:pt x="281123" y="23181"/>
                </a:lnTo>
                <a:lnTo>
                  <a:pt x="319048" y="6023"/>
                </a:lnTo>
                <a:lnTo>
                  <a:pt x="360362" y="0"/>
                </a:lnTo>
              </a:path>
            </a:pathLst>
          </a:custGeom>
          <a:ln w="762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78740" y="1475181"/>
            <a:ext cx="8609330" cy="3799840"/>
          </a:xfrm>
          <a:prstGeom prst="rect">
            <a:avLst/>
          </a:prstGeom>
        </p:spPr>
        <p:txBody>
          <a:bodyPr vert="horz" wrap="square" lIns="0" tIns="121920" rIns="0" bIns="0" rtlCol="0">
            <a:spAutoFit/>
          </a:bodyPr>
          <a:lstStyle/>
          <a:p>
            <a:pPr marL="366395" indent="-354330">
              <a:lnSpc>
                <a:spcPct val="100000"/>
              </a:lnSpc>
              <a:spcBef>
                <a:spcPts val="960"/>
              </a:spcBef>
              <a:buSzPct val="97222"/>
              <a:buFont typeface="Calibri"/>
              <a:buAutoNum type="arabicPeriod"/>
              <a:tabLst>
                <a:tab pos="367030"/>
                <a:tab pos="4333875"/>
              </a:tabLst>
            </a:pPr>
            <a:r>
              <a:rPr sz="3600" b="1">
                <a:latin typeface="Microsoft JhengHei"/>
                <a:cs typeface="Microsoft JhengHei"/>
              </a:rPr>
              <a:t>职业就是挣钱。</a:t>
            </a:r>
            <a:r>
              <a:rPr sz="3600" b="1" spc="-50">
                <a:latin typeface="Microsoft JhengHei"/>
                <a:cs typeface="Microsoft JhengHei"/>
              </a:rPr>
              <a:t>（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366395" indent="-354330">
              <a:lnSpc>
                <a:spcPct val="100000"/>
              </a:lnSpc>
              <a:spcBef>
                <a:spcPts val="865"/>
              </a:spcBef>
              <a:buSzPct val="97222"/>
              <a:buFont typeface="Calibri"/>
              <a:buAutoNum type="arabicPeriod"/>
              <a:tabLst>
                <a:tab pos="367030"/>
                <a:tab pos="7991475"/>
              </a:tabLst>
            </a:pPr>
            <a:r>
              <a:rPr sz="3600" b="1">
                <a:latin typeface="Microsoft JhengHei"/>
                <a:cs typeface="Microsoft JhengHei"/>
              </a:rPr>
              <a:t>飞行员旳社会地位要比清洁工高。</a:t>
            </a:r>
            <a:r>
              <a:rPr sz="3600" b="1" spc="-50">
                <a:latin typeface="Microsoft JhengHei"/>
                <a:cs typeface="Microsoft JhengHei"/>
              </a:rPr>
              <a:t>（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354965" marR="5080" indent="-342900">
              <a:lnSpc>
                <a:spcPct val="107900"/>
              </a:lnSpc>
              <a:spcBef>
                <a:spcPts val="525"/>
              </a:spcBef>
              <a:buSzPct val="97222"/>
              <a:buFont typeface="Calibri"/>
              <a:buAutoNum type="arabicPeriod"/>
              <a:tabLst>
                <a:tab pos="367030"/>
                <a:tab pos="3718560"/>
              </a:tabLst>
            </a:pPr>
            <a:r>
              <a:rPr sz="3600" b="1">
                <a:latin typeface="Microsoft JhengHei"/>
                <a:cs typeface="Microsoft JhengHei"/>
              </a:rPr>
              <a:t>徐某是家庭妇女，她旳职业就是在自己</a:t>
            </a:r>
            <a:r>
              <a:rPr sz="3600" b="1" spc="-50">
                <a:latin typeface="Microsoft JhengHei"/>
                <a:cs typeface="Microsoft JhengHei"/>
              </a:rPr>
              <a:t>家</a:t>
            </a:r>
            <a:r>
              <a:rPr sz="3600" b="1">
                <a:latin typeface="Microsoft JhengHei"/>
                <a:cs typeface="Microsoft JhengHei"/>
              </a:rPr>
              <a:t>里做家务。</a:t>
            </a:r>
            <a:r>
              <a:rPr sz="3600" b="1" spc="-50">
                <a:latin typeface="Microsoft JhengHei"/>
                <a:cs typeface="Microsoft JhengHei"/>
              </a:rPr>
              <a:t>（</a:t>
            </a:r>
            <a:r>
              <a:rPr sz="3600" b="1">
                <a:latin typeface="Microsoft JhengHei"/>
                <a:cs typeface="Microsoft JhengHei"/>
              </a:rPr>
              <a:t>	</a:t>
            </a:r>
            <a:r>
              <a:rPr sz="3600" b="1" spc="-50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  <a:p>
            <a:pPr marL="366395" indent="-354330">
              <a:lnSpc>
                <a:spcPct val="100000"/>
              </a:lnSpc>
              <a:spcBef>
                <a:spcPts val="520"/>
              </a:spcBef>
              <a:buSzPct val="97222"/>
              <a:buFont typeface="Calibri"/>
              <a:buAutoNum type="arabicPeriod"/>
              <a:tabLst>
                <a:tab pos="367030"/>
              </a:tabLst>
            </a:pPr>
            <a:r>
              <a:rPr sz="3600" b="1">
                <a:latin typeface="Microsoft JhengHei"/>
                <a:cs typeface="Microsoft JhengHei"/>
              </a:rPr>
              <a:t>靠倒卖文物发财，这种职业是文物商人</a:t>
            </a:r>
            <a:r>
              <a:rPr sz="3600" b="1" spc="-50">
                <a:latin typeface="Microsoft JhengHei"/>
                <a:cs typeface="Microsoft JhengHei"/>
              </a:rPr>
              <a:t>（</a:t>
            </a:r>
            <a:endParaRPr sz="3600">
              <a:latin typeface="Microsoft JhengHei"/>
              <a:cs typeface="Microsoft JhengHei"/>
            </a:endParaRPr>
          </a:p>
          <a:p>
            <a:pPr marL="354965">
              <a:lnSpc>
                <a:spcPct val="100000"/>
              </a:lnSpc>
              <a:spcBef>
                <a:spcPts val="345"/>
              </a:spcBef>
            </a:pPr>
            <a:r>
              <a:rPr sz="3600" b="1">
                <a:latin typeface="Microsoft JhengHei"/>
                <a:cs typeface="Microsoft JhengHei"/>
              </a:rPr>
              <a:t>）</a:t>
            </a:r>
            <a:endParaRPr sz="3600">
              <a:latin typeface="Microsoft JhengHei"/>
              <a:cs typeface="Microsoft JhengHei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1352549" y="788485"/>
            <a:ext cx="1494155" cy="777240"/>
            <a:chOff x="1352549" y="788485"/>
            <a:chExt cx="1494155" cy="777240"/>
          </a:xfrm>
        </p:grpSpPr>
        <p:pic>
          <p:nvPicPr>
            <p:cNvPr id="4" name="object 4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357312" y="931644"/>
              <a:ext cx="731015" cy="633505"/>
            </a:xfrm>
            <a:prstGeom prst="rect">
              <a:avLst/>
            </a:prstGeom>
          </p:spPr>
        </p:pic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1613133" y="1124324"/>
              <a:ext cx="71709" cy="119192"/>
            </a:xfrm>
            <a:prstGeom prst="rect">
              <a:avLst/>
            </a:prstGeom>
          </p:spPr>
        </p:pic>
        <p:sp>
          <p:nvSpPr>
            <p:cNvPr id="6" name="object 6"/>
            <p:cNvSpPr/>
            <p:nvPr/>
          </p:nvSpPr>
          <p:spPr>
            <a:xfrm>
              <a:off x="1357312" y="954170"/>
              <a:ext cx="414655" cy="550545"/>
            </a:xfrm>
            <a:custGeom>
              <a:rect l="l" t="t" r="r" b="b"/>
              <a:pathLst>
                <a:path w="414655" h="550544">
                  <a:moveTo>
                    <a:pt x="414564" y="14118"/>
                  </a:moveTo>
                  <a:lnTo>
                    <a:pt x="396797" y="32476"/>
                  </a:lnTo>
                  <a:lnTo>
                    <a:pt x="396033" y="52033"/>
                  </a:lnTo>
                  <a:lnTo>
                    <a:pt x="395686" y="60907"/>
                  </a:lnTo>
                  <a:lnTo>
                    <a:pt x="395686" y="122329"/>
                  </a:lnTo>
                  <a:lnTo>
                    <a:pt x="395797" y="125633"/>
                  </a:lnTo>
                  <a:lnTo>
                    <a:pt x="396797" y="155320"/>
                  </a:lnTo>
                  <a:lnTo>
                    <a:pt x="396332" y="179723"/>
                  </a:lnTo>
                  <a:lnTo>
                    <a:pt x="396149" y="189362"/>
                  </a:lnTo>
                  <a:lnTo>
                    <a:pt x="390967" y="257692"/>
                  </a:lnTo>
                  <a:lnTo>
                    <a:pt x="389644" y="267695"/>
                  </a:lnTo>
                  <a:lnTo>
                    <a:pt x="386433" y="291980"/>
                  </a:lnTo>
                  <a:lnTo>
                    <a:pt x="380918" y="316921"/>
                  </a:lnTo>
                  <a:lnTo>
                    <a:pt x="373246" y="342846"/>
                  </a:lnTo>
                  <a:lnTo>
                    <a:pt x="358440" y="376060"/>
                  </a:lnTo>
                  <a:lnTo>
                    <a:pt x="343191" y="401445"/>
                  </a:lnTo>
                  <a:lnTo>
                    <a:pt x="327209" y="424835"/>
                  </a:lnTo>
                  <a:lnTo>
                    <a:pt x="281196" y="472562"/>
                  </a:lnTo>
                  <a:lnTo>
                    <a:pt x="240109" y="503911"/>
                  </a:lnTo>
                  <a:lnTo>
                    <a:pt x="203591" y="526802"/>
                  </a:lnTo>
                  <a:lnTo>
                    <a:pt x="162864" y="550234"/>
                  </a:lnTo>
                  <a:lnTo>
                    <a:pt x="159903" y="541960"/>
                  </a:lnTo>
                  <a:lnTo>
                    <a:pt x="192889" y="520222"/>
                  </a:lnTo>
                  <a:lnTo>
                    <a:pt x="245962" y="479255"/>
                  </a:lnTo>
                  <a:lnTo>
                    <a:pt x="284272" y="439771"/>
                  </a:lnTo>
                  <a:lnTo>
                    <a:pt x="313421" y="398289"/>
                  </a:lnTo>
                  <a:lnTo>
                    <a:pt x="335221" y="350131"/>
                  </a:lnTo>
                  <a:lnTo>
                    <a:pt x="343495" y="323369"/>
                  </a:lnTo>
                  <a:lnTo>
                    <a:pt x="352518" y="274132"/>
                  </a:lnTo>
                  <a:lnTo>
                    <a:pt x="357376" y="220663"/>
                  </a:lnTo>
                  <a:lnTo>
                    <a:pt x="358302" y="182667"/>
                  </a:lnTo>
                  <a:lnTo>
                    <a:pt x="358117" y="142048"/>
                  </a:lnTo>
                  <a:lnTo>
                    <a:pt x="356636" y="50714"/>
                  </a:lnTo>
                  <a:lnTo>
                    <a:pt x="355340" y="0"/>
                  </a:lnTo>
                  <a:lnTo>
                    <a:pt x="414564" y="14118"/>
                  </a:lnTo>
                  <a:close/>
                </a:path>
                <a:path w="414655" h="550544">
                  <a:moveTo>
                    <a:pt x="207282" y="112774"/>
                  </a:moveTo>
                  <a:lnTo>
                    <a:pt x="239855" y="83137"/>
                  </a:lnTo>
                  <a:lnTo>
                    <a:pt x="287234" y="112420"/>
                  </a:lnTo>
                  <a:lnTo>
                    <a:pt x="82912" y="146960"/>
                  </a:lnTo>
                  <a:lnTo>
                    <a:pt x="72330" y="149502"/>
                  </a:lnTo>
                  <a:lnTo>
                    <a:pt x="26650" y="163052"/>
                  </a:lnTo>
                  <a:lnTo>
                    <a:pt x="0" y="147814"/>
                  </a:lnTo>
                  <a:lnTo>
                    <a:pt x="207282" y="112774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7" name="object 7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1405850" y="1124502"/>
              <a:ext cx="74670" cy="88723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357312" y="1094769"/>
              <a:ext cx="275590" cy="432434"/>
            </a:xfrm>
            <a:custGeom>
              <a:rect l="l" t="t" r="r" b="b"/>
              <a:pathLst>
                <a:path w="275589" h="432434">
                  <a:moveTo>
                    <a:pt x="251699" y="17313"/>
                  </a:moveTo>
                  <a:lnTo>
                    <a:pt x="230971" y="29591"/>
                  </a:lnTo>
                  <a:lnTo>
                    <a:pt x="213408" y="52419"/>
                  </a:lnTo>
                  <a:lnTo>
                    <a:pt x="179633" y="98377"/>
                  </a:lnTo>
                  <a:lnTo>
                    <a:pt x="162864" y="122269"/>
                  </a:lnTo>
                  <a:lnTo>
                    <a:pt x="204321" y="115261"/>
                  </a:lnTo>
                  <a:lnTo>
                    <a:pt x="233932" y="86125"/>
                  </a:lnTo>
                  <a:lnTo>
                    <a:pt x="275389" y="116409"/>
                  </a:lnTo>
                  <a:lnTo>
                    <a:pt x="165825" y="134930"/>
                  </a:lnTo>
                  <a:lnTo>
                    <a:pt x="165589" y="143546"/>
                  </a:lnTo>
                  <a:lnTo>
                    <a:pt x="165455" y="148429"/>
                  </a:lnTo>
                  <a:lnTo>
                    <a:pt x="165284" y="150872"/>
                  </a:lnTo>
                  <a:lnTo>
                    <a:pt x="159903" y="219289"/>
                  </a:lnTo>
                  <a:lnTo>
                    <a:pt x="195437" y="213282"/>
                  </a:lnTo>
                  <a:lnTo>
                    <a:pt x="225049" y="186340"/>
                  </a:lnTo>
                  <a:lnTo>
                    <a:pt x="269466" y="213930"/>
                  </a:lnTo>
                  <a:lnTo>
                    <a:pt x="156942" y="232952"/>
                  </a:lnTo>
                  <a:lnTo>
                    <a:pt x="145213" y="275114"/>
                  </a:lnTo>
                  <a:lnTo>
                    <a:pt x="117267" y="327892"/>
                  </a:lnTo>
                  <a:lnTo>
                    <a:pt x="75255" y="376742"/>
                  </a:lnTo>
                  <a:lnTo>
                    <a:pt x="30370" y="413411"/>
                  </a:lnTo>
                  <a:lnTo>
                    <a:pt x="2961" y="432279"/>
                  </a:lnTo>
                  <a:lnTo>
                    <a:pt x="0" y="426198"/>
                  </a:lnTo>
                  <a:lnTo>
                    <a:pt x="36748" y="391400"/>
                  </a:lnTo>
                  <a:lnTo>
                    <a:pt x="75706" y="344781"/>
                  </a:lnTo>
                  <a:lnTo>
                    <a:pt x="103190" y="297907"/>
                  </a:lnTo>
                  <a:lnTo>
                    <a:pt x="116621" y="260036"/>
                  </a:lnTo>
                  <a:lnTo>
                    <a:pt x="121408" y="238959"/>
                  </a:lnTo>
                  <a:lnTo>
                    <a:pt x="106602" y="241462"/>
                  </a:lnTo>
                  <a:lnTo>
                    <a:pt x="69628" y="249799"/>
                  </a:lnTo>
                  <a:lnTo>
                    <a:pt x="63553" y="251388"/>
                  </a:lnTo>
                  <a:lnTo>
                    <a:pt x="35534" y="260056"/>
                  </a:lnTo>
                  <a:lnTo>
                    <a:pt x="8883" y="244819"/>
                  </a:lnTo>
                  <a:lnTo>
                    <a:pt x="124369" y="225296"/>
                  </a:lnTo>
                  <a:lnTo>
                    <a:pt x="125390" y="212579"/>
                  </a:lnTo>
                  <a:lnTo>
                    <a:pt x="125664" y="209173"/>
                  </a:lnTo>
                  <a:lnTo>
                    <a:pt x="126420" y="187776"/>
                  </a:lnTo>
                  <a:lnTo>
                    <a:pt x="127330" y="141438"/>
                  </a:lnTo>
                  <a:lnTo>
                    <a:pt x="100679" y="145943"/>
                  </a:lnTo>
                  <a:lnTo>
                    <a:pt x="63705" y="154280"/>
                  </a:lnTo>
                  <a:lnTo>
                    <a:pt x="57633" y="155869"/>
                  </a:lnTo>
                  <a:lnTo>
                    <a:pt x="29611" y="164538"/>
                  </a:lnTo>
                  <a:lnTo>
                    <a:pt x="2961" y="149300"/>
                  </a:lnTo>
                  <a:lnTo>
                    <a:pt x="148058" y="124772"/>
                  </a:lnTo>
                  <a:lnTo>
                    <a:pt x="158046" y="103189"/>
                  </a:lnTo>
                  <a:lnTo>
                    <a:pt x="165607" y="86228"/>
                  </a:lnTo>
                  <a:lnTo>
                    <a:pt x="177670" y="58344"/>
                  </a:lnTo>
                  <a:lnTo>
                    <a:pt x="192086" y="20117"/>
                  </a:lnTo>
                  <a:lnTo>
                    <a:pt x="193570" y="15940"/>
                  </a:lnTo>
                  <a:lnTo>
                    <a:pt x="198398" y="0"/>
                  </a:lnTo>
                  <a:lnTo>
                    <a:pt x="251699" y="17313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1835220" y="926881"/>
              <a:ext cx="85035" cy="74251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1799687" y="1055731"/>
              <a:ext cx="73190" cy="8627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765954" y="973425"/>
              <a:ext cx="284480" cy="464184"/>
            </a:xfrm>
            <a:custGeom>
              <a:rect l="l" t="t" r="r" b="b"/>
              <a:pathLst>
                <a:path w="284480" h="464184">
                  <a:moveTo>
                    <a:pt x="192476" y="26942"/>
                  </a:moveTo>
                  <a:lnTo>
                    <a:pt x="222088" y="0"/>
                  </a:lnTo>
                  <a:lnTo>
                    <a:pt x="266505" y="27589"/>
                  </a:lnTo>
                  <a:lnTo>
                    <a:pt x="85874" y="58124"/>
                  </a:lnTo>
                  <a:lnTo>
                    <a:pt x="75285" y="60668"/>
                  </a:lnTo>
                  <a:lnTo>
                    <a:pt x="29611" y="74216"/>
                  </a:lnTo>
                  <a:lnTo>
                    <a:pt x="2961" y="58979"/>
                  </a:lnTo>
                  <a:lnTo>
                    <a:pt x="192476" y="26942"/>
                  </a:lnTo>
                  <a:close/>
                </a:path>
                <a:path w="284480" h="464184">
                  <a:moveTo>
                    <a:pt x="112524" y="463828"/>
                  </a:moveTo>
                  <a:lnTo>
                    <a:pt x="113152" y="446908"/>
                  </a:lnTo>
                  <a:lnTo>
                    <a:pt x="113819" y="428922"/>
                  </a:lnTo>
                  <a:lnTo>
                    <a:pt x="115300" y="348604"/>
                  </a:lnTo>
                  <a:lnTo>
                    <a:pt x="115344" y="337730"/>
                  </a:lnTo>
                  <a:lnTo>
                    <a:pt x="115485" y="303193"/>
                  </a:lnTo>
                  <a:lnTo>
                    <a:pt x="112524" y="303693"/>
                  </a:lnTo>
                  <a:lnTo>
                    <a:pt x="75549" y="312031"/>
                  </a:lnTo>
                  <a:lnTo>
                    <a:pt x="69477" y="313620"/>
                  </a:lnTo>
                  <a:lnTo>
                    <a:pt x="41456" y="322288"/>
                  </a:lnTo>
                  <a:lnTo>
                    <a:pt x="14806" y="307050"/>
                  </a:lnTo>
                  <a:lnTo>
                    <a:pt x="115485" y="290031"/>
                  </a:lnTo>
                  <a:lnTo>
                    <a:pt x="115485" y="195705"/>
                  </a:lnTo>
                  <a:lnTo>
                    <a:pt x="97718" y="198708"/>
                  </a:lnTo>
                  <a:lnTo>
                    <a:pt x="60744" y="207046"/>
                  </a:lnTo>
                  <a:lnTo>
                    <a:pt x="54671" y="208634"/>
                  </a:lnTo>
                  <a:lnTo>
                    <a:pt x="26650" y="217303"/>
                  </a:lnTo>
                  <a:lnTo>
                    <a:pt x="0" y="202065"/>
                  </a:lnTo>
                  <a:lnTo>
                    <a:pt x="130291" y="180040"/>
                  </a:lnTo>
                  <a:lnTo>
                    <a:pt x="151117" y="125100"/>
                  </a:lnTo>
                  <a:lnTo>
                    <a:pt x="161985" y="92249"/>
                  </a:lnTo>
                  <a:lnTo>
                    <a:pt x="167354" y="68274"/>
                  </a:lnTo>
                  <a:lnTo>
                    <a:pt x="168786" y="57270"/>
                  </a:lnTo>
                  <a:lnTo>
                    <a:pt x="225049" y="71889"/>
                  </a:lnTo>
                  <a:lnTo>
                    <a:pt x="204321" y="86361"/>
                  </a:lnTo>
                  <a:lnTo>
                    <a:pt x="192075" y="104735"/>
                  </a:lnTo>
                  <a:lnTo>
                    <a:pt x="190625" y="106911"/>
                  </a:lnTo>
                  <a:lnTo>
                    <a:pt x="164765" y="146723"/>
                  </a:lnTo>
                  <a:lnTo>
                    <a:pt x="145097" y="177537"/>
                  </a:lnTo>
                  <a:lnTo>
                    <a:pt x="210243" y="166524"/>
                  </a:lnTo>
                  <a:lnTo>
                    <a:pt x="239855" y="139582"/>
                  </a:lnTo>
                  <a:lnTo>
                    <a:pt x="284272" y="167171"/>
                  </a:lnTo>
                  <a:lnTo>
                    <a:pt x="153981" y="189197"/>
                  </a:lnTo>
                  <a:lnTo>
                    <a:pt x="153981" y="283523"/>
                  </a:lnTo>
                  <a:lnTo>
                    <a:pt x="192476" y="277016"/>
                  </a:lnTo>
                  <a:lnTo>
                    <a:pt x="222088" y="250073"/>
                  </a:lnTo>
                  <a:lnTo>
                    <a:pt x="266505" y="277663"/>
                  </a:lnTo>
                  <a:lnTo>
                    <a:pt x="153981" y="296685"/>
                  </a:lnTo>
                  <a:lnTo>
                    <a:pt x="154580" y="368730"/>
                  </a:lnTo>
                  <a:lnTo>
                    <a:pt x="155646" y="422263"/>
                  </a:lnTo>
                  <a:lnTo>
                    <a:pt x="156495" y="437383"/>
                  </a:lnTo>
                  <a:lnTo>
                    <a:pt x="156942" y="445351"/>
                  </a:lnTo>
                  <a:lnTo>
                    <a:pt x="112524" y="463828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2" name="object 12"/>
            <p:cNvPicPr/>
            <p:nvPr/>
          </p:nvPicPr>
          <p:blipFill>
            <a:blip r:embed="rId7"/>
            <a:stretch>
              <a:fillRect/>
            </a:stretch>
          </p:blipFill>
          <p:spPr>
            <a:xfrm>
              <a:off x="1447307" y="990264"/>
              <a:ext cx="80593" cy="77851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2156434" y="831348"/>
              <a:ext cx="690245" cy="587375"/>
            </a:xfrm>
            <a:custGeom>
              <a:rect l="l" t="t" r="r" b="b"/>
              <a:pathLst>
                <a:path w="690244" h="587375">
                  <a:moveTo>
                    <a:pt x="411046" y="87305"/>
                  </a:moveTo>
                  <a:lnTo>
                    <a:pt x="367185" y="87305"/>
                  </a:lnTo>
                  <a:lnTo>
                    <a:pt x="394761" y="79969"/>
                  </a:lnTo>
                  <a:lnTo>
                    <a:pt x="447107" y="64027"/>
                  </a:lnTo>
                  <a:lnTo>
                    <a:pt x="488593" y="50329"/>
                  </a:lnTo>
                  <a:lnTo>
                    <a:pt x="532993" y="33362"/>
                  </a:lnTo>
                  <a:lnTo>
                    <a:pt x="578153" y="11613"/>
                  </a:lnTo>
                  <a:lnTo>
                    <a:pt x="598157" y="0"/>
                  </a:lnTo>
                  <a:lnTo>
                    <a:pt x="648497" y="30975"/>
                  </a:lnTo>
                  <a:lnTo>
                    <a:pt x="635680" y="32970"/>
                  </a:lnTo>
                  <a:lnTo>
                    <a:pt x="590892" y="42461"/>
                  </a:lnTo>
                  <a:lnTo>
                    <a:pt x="411046" y="87305"/>
                  </a:lnTo>
                  <a:close/>
                </a:path>
                <a:path w="690244" h="587375">
                  <a:moveTo>
                    <a:pt x="23689" y="237504"/>
                  </a:moveTo>
                  <a:lnTo>
                    <a:pt x="0" y="223960"/>
                  </a:lnTo>
                  <a:lnTo>
                    <a:pt x="124369" y="202936"/>
                  </a:lnTo>
                  <a:lnTo>
                    <a:pt x="124184" y="165127"/>
                  </a:lnTo>
                  <a:lnTo>
                    <a:pt x="122703" y="99568"/>
                  </a:lnTo>
                  <a:lnTo>
                    <a:pt x="121408" y="71818"/>
                  </a:lnTo>
                  <a:lnTo>
                    <a:pt x="189514" y="84435"/>
                  </a:lnTo>
                  <a:lnTo>
                    <a:pt x="165825" y="103795"/>
                  </a:lnTo>
                  <a:lnTo>
                    <a:pt x="165825" y="195928"/>
                  </a:lnTo>
                  <a:lnTo>
                    <a:pt x="243683" y="195928"/>
                  </a:lnTo>
                  <a:lnTo>
                    <a:pt x="165825" y="209089"/>
                  </a:lnTo>
                  <a:lnTo>
                    <a:pt x="165825" y="216097"/>
                  </a:lnTo>
                  <a:lnTo>
                    <a:pt x="124369" y="216097"/>
                  </a:lnTo>
                  <a:lnTo>
                    <a:pt x="50339" y="228612"/>
                  </a:lnTo>
                  <a:lnTo>
                    <a:pt x="23689" y="237504"/>
                  </a:lnTo>
                  <a:close/>
                </a:path>
                <a:path w="690244" h="587375">
                  <a:moveTo>
                    <a:pt x="201359" y="571612"/>
                  </a:moveTo>
                  <a:lnTo>
                    <a:pt x="195437" y="566033"/>
                  </a:lnTo>
                  <a:lnTo>
                    <a:pt x="223811" y="535011"/>
                  </a:lnTo>
                  <a:lnTo>
                    <a:pt x="246100" y="509037"/>
                  </a:lnTo>
                  <a:lnTo>
                    <a:pt x="272011" y="473397"/>
                  </a:lnTo>
                  <a:lnTo>
                    <a:pt x="299078" y="423475"/>
                  </a:lnTo>
                  <a:lnTo>
                    <a:pt x="315318" y="369985"/>
                  </a:lnTo>
                  <a:lnTo>
                    <a:pt x="321981" y="328002"/>
                  </a:lnTo>
                  <a:lnTo>
                    <a:pt x="325729" y="255545"/>
                  </a:lnTo>
                  <a:lnTo>
                    <a:pt x="325630" y="228612"/>
                  </a:lnTo>
                  <a:lnTo>
                    <a:pt x="325509" y="202936"/>
                  </a:lnTo>
                  <a:lnTo>
                    <a:pt x="324063" y="113720"/>
                  </a:lnTo>
                  <a:lnTo>
                    <a:pt x="322767" y="72877"/>
                  </a:lnTo>
                  <a:lnTo>
                    <a:pt x="367185" y="87305"/>
                  </a:lnTo>
                  <a:lnTo>
                    <a:pt x="411046" y="87305"/>
                  </a:lnTo>
                  <a:lnTo>
                    <a:pt x="367185" y="98273"/>
                  </a:lnTo>
                  <a:lnTo>
                    <a:pt x="367185" y="227697"/>
                  </a:lnTo>
                  <a:lnTo>
                    <a:pt x="445043" y="227697"/>
                  </a:lnTo>
                  <a:lnTo>
                    <a:pt x="367185" y="240859"/>
                  </a:lnTo>
                  <a:lnTo>
                    <a:pt x="365602" y="283805"/>
                  </a:lnTo>
                  <a:lnTo>
                    <a:pt x="355039" y="366818"/>
                  </a:lnTo>
                  <a:lnTo>
                    <a:pt x="343380" y="406355"/>
                  </a:lnTo>
                  <a:lnTo>
                    <a:pt x="302571" y="475840"/>
                  </a:lnTo>
                  <a:lnTo>
                    <a:pt x="268888" y="512794"/>
                  </a:lnTo>
                  <a:lnTo>
                    <a:pt x="237972" y="540823"/>
                  </a:lnTo>
                  <a:lnTo>
                    <a:pt x="201359" y="571612"/>
                  </a:lnTo>
                  <a:close/>
                </a:path>
                <a:path w="690244" h="587375">
                  <a:moveTo>
                    <a:pt x="445043" y="227697"/>
                  </a:moveTo>
                  <a:lnTo>
                    <a:pt x="367185" y="227697"/>
                  </a:lnTo>
                  <a:lnTo>
                    <a:pt x="601118" y="188151"/>
                  </a:lnTo>
                  <a:lnTo>
                    <a:pt x="636652" y="155821"/>
                  </a:lnTo>
                  <a:lnTo>
                    <a:pt x="689953" y="186296"/>
                  </a:lnTo>
                  <a:lnTo>
                    <a:pt x="553739" y="209322"/>
                  </a:lnTo>
                  <a:lnTo>
                    <a:pt x="553739" y="216330"/>
                  </a:lnTo>
                  <a:lnTo>
                    <a:pt x="512283" y="216330"/>
                  </a:lnTo>
                  <a:lnTo>
                    <a:pt x="445043" y="227697"/>
                  </a:lnTo>
                  <a:close/>
                </a:path>
                <a:path w="690244" h="587375">
                  <a:moveTo>
                    <a:pt x="243683" y="195928"/>
                  </a:moveTo>
                  <a:lnTo>
                    <a:pt x="165825" y="195928"/>
                  </a:lnTo>
                  <a:lnTo>
                    <a:pt x="207282" y="188919"/>
                  </a:lnTo>
                  <a:lnTo>
                    <a:pt x="239855" y="159283"/>
                  </a:lnTo>
                  <a:lnTo>
                    <a:pt x="290195" y="188065"/>
                  </a:lnTo>
                  <a:lnTo>
                    <a:pt x="243683" y="195928"/>
                  </a:lnTo>
                  <a:close/>
                </a:path>
                <a:path w="690244" h="587375">
                  <a:moveTo>
                    <a:pt x="11844" y="480806"/>
                  </a:moveTo>
                  <a:lnTo>
                    <a:pt x="2961" y="477921"/>
                  </a:lnTo>
                  <a:lnTo>
                    <a:pt x="23643" y="447141"/>
                  </a:lnTo>
                  <a:lnTo>
                    <a:pt x="60287" y="383912"/>
                  </a:lnTo>
                  <a:lnTo>
                    <a:pt x="90639" y="318456"/>
                  </a:lnTo>
                  <a:lnTo>
                    <a:pt x="114699" y="250774"/>
                  </a:lnTo>
                  <a:lnTo>
                    <a:pt x="124369" y="216097"/>
                  </a:lnTo>
                  <a:lnTo>
                    <a:pt x="165825" y="216097"/>
                  </a:lnTo>
                  <a:lnTo>
                    <a:pt x="165825" y="266124"/>
                  </a:lnTo>
                  <a:lnTo>
                    <a:pt x="211463" y="279286"/>
                  </a:lnTo>
                  <a:lnTo>
                    <a:pt x="165825" y="279286"/>
                  </a:lnTo>
                  <a:lnTo>
                    <a:pt x="165901" y="321392"/>
                  </a:lnTo>
                  <a:lnTo>
                    <a:pt x="124369" y="321392"/>
                  </a:lnTo>
                  <a:lnTo>
                    <a:pt x="110457" y="346290"/>
                  </a:lnTo>
                  <a:lnTo>
                    <a:pt x="87724" y="383318"/>
                  </a:lnTo>
                  <a:lnTo>
                    <a:pt x="59593" y="423172"/>
                  </a:lnTo>
                  <a:lnTo>
                    <a:pt x="30893" y="458903"/>
                  </a:lnTo>
                  <a:lnTo>
                    <a:pt x="11844" y="480806"/>
                  </a:lnTo>
                  <a:close/>
                </a:path>
                <a:path w="690244" h="587375">
                  <a:moveTo>
                    <a:pt x="509321" y="517358"/>
                  </a:moveTo>
                  <a:lnTo>
                    <a:pt x="510617" y="461339"/>
                  </a:lnTo>
                  <a:lnTo>
                    <a:pt x="512047" y="315899"/>
                  </a:lnTo>
                  <a:lnTo>
                    <a:pt x="512159" y="279286"/>
                  </a:lnTo>
                  <a:lnTo>
                    <a:pt x="512283" y="216330"/>
                  </a:lnTo>
                  <a:lnTo>
                    <a:pt x="553739" y="216330"/>
                  </a:lnTo>
                  <a:lnTo>
                    <a:pt x="553787" y="383912"/>
                  </a:lnTo>
                  <a:lnTo>
                    <a:pt x="553924" y="400137"/>
                  </a:lnTo>
                  <a:lnTo>
                    <a:pt x="555155" y="447141"/>
                  </a:lnTo>
                  <a:lnTo>
                    <a:pt x="556700" y="491800"/>
                  </a:lnTo>
                  <a:lnTo>
                    <a:pt x="509321" y="517358"/>
                  </a:lnTo>
                  <a:close/>
                </a:path>
                <a:path w="690244" h="587375">
                  <a:moveTo>
                    <a:pt x="242816" y="354016"/>
                  </a:moveTo>
                  <a:lnTo>
                    <a:pt x="225049" y="337276"/>
                  </a:lnTo>
                  <a:lnTo>
                    <a:pt x="216327" y="324331"/>
                  </a:lnTo>
                  <a:lnTo>
                    <a:pt x="209780" y="315899"/>
                  </a:lnTo>
                  <a:lnTo>
                    <a:pt x="196539" y="302933"/>
                  </a:lnTo>
                  <a:lnTo>
                    <a:pt x="165825" y="279286"/>
                  </a:lnTo>
                  <a:lnTo>
                    <a:pt x="211463" y="279286"/>
                  </a:lnTo>
                  <a:lnTo>
                    <a:pt x="242764" y="288313"/>
                  </a:lnTo>
                  <a:lnTo>
                    <a:pt x="251699" y="291092"/>
                  </a:lnTo>
                  <a:lnTo>
                    <a:pt x="269467" y="312219"/>
                  </a:lnTo>
                  <a:lnTo>
                    <a:pt x="259102" y="337004"/>
                  </a:lnTo>
                  <a:lnTo>
                    <a:pt x="242816" y="354016"/>
                  </a:lnTo>
                  <a:close/>
                </a:path>
                <a:path w="690244" h="587375">
                  <a:moveTo>
                    <a:pt x="121408" y="587322"/>
                  </a:moveTo>
                  <a:lnTo>
                    <a:pt x="122703" y="531028"/>
                  </a:lnTo>
                  <a:lnTo>
                    <a:pt x="124160" y="400137"/>
                  </a:lnTo>
                  <a:lnTo>
                    <a:pt x="124369" y="321392"/>
                  </a:lnTo>
                  <a:lnTo>
                    <a:pt x="165901" y="321392"/>
                  </a:lnTo>
                  <a:lnTo>
                    <a:pt x="166030" y="383912"/>
                  </a:lnTo>
                  <a:lnTo>
                    <a:pt x="167491" y="525376"/>
                  </a:lnTo>
                  <a:lnTo>
                    <a:pt x="168786" y="566151"/>
                  </a:lnTo>
                  <a:lnTo>
                    <a:pt x="121408" y="587322"/>
                  </a:lnTo>
                  <a:close/>
                </a:path>
              </a:pathLst>
            </a:custGeom>
            <a:solidFill>
              <a:srgbClr val="9999FF">
                <a:alpha val="76861"/>
              </a:srgbClr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14" name="object 14"/>
            <p:cNvPicPr/>
            <p:nvPr/>
          </p:nvPicPr>
          <p:blipFill>
            <a:blip r:embed="rId8"/>
            <a:stretch>
              <a:fillRect/>
            </a:stretch>
          </p:blipFill>
          <p:spPr>
            <a:xfrm>
              <a:off x="2118333" y="793248"/>
              <a:ext cx="689953" cy="587322"/>
            </a:xfrm>
            <a:prstGeom prst="rect">
              <a:avLst/>
            </a:prstGeom>
          </p:spPr>
        </p:pic>
        <p:sp>
          <p:nvSpPr>
            <p:cNvPr id="15" name="object 15"/>
            <p:cNvSpPr/>
            <p:nvPr/>
          </p:nvSpPr>
          <p:spPr>
            <a:xfrm>
              <a:off x="2118333" y="793248"/>
              <a:ext cx="690245" cy="587375"/>
            </a:xfrm>
            <a:custGeom>
              <a:rect l="l" t="t" r="r" b="b"/>
              <a:pathLst>
                <a:path w="690244" h="587375">
                  <a:moveTo>
                    <a:pt x="509321" y="517358"/>
                  </a:moveTo>
                  <a:lnTo>
                    <a:pt x="509595" y="505521"/>
                  </a:lnTo>
                  <a:lnTo>
                    <a:pt x="510617" y="461339"/>
                  </a:lnTo>
                  <a:lnTo>
                    <a:pt x="512097" y="310825"/>
                  </a:lnTo>
                  <a:lnTo>
                    <a:pt x="512186" y="265586"/>
                  </a:lnTo>
                  <a:lnTo>
                    <a:pt x="512283" y="216330"/>
                  </a:lnTo>
                  <a:lnTo>
                    <a:pt x="367185" y="240859"/>
                  </a:lnTo>
                  <a:lnTo>
                    <a:pt x="365602" y="283805"/>
                  </a:lnTo>
                  <a:lnTo>
                    <a:pt x="362813" y="321083"/>
                  </a:lnTo>
                  <a:lnTo>
                    <a:pt x="355039" y="366818"/>
                  </a:lnTo>
                  <a:lnTo>
                    <a:pt x="343380" y="406355"/>
                  </a:lnTo>
                  <a:lnTo>
                    <a:pt x="341893" y="409912"/>
                  </a:lnTo>
                  <a:lnTo>
                    <a:pt x="336093" y="423799"/>
                  </a:lnTo>
                  <a:lnTo>
                    <a:pt x="327657" y="439800"/>
                  </a:lnTo>
                  <a:lnTo>
                    <a:pt x="327186" y="440694"/>
                  </a:lnTo>
                  <a:lnTo>
                    <a:pt x="302571" y="475840"/>
                  </a:lnTo>
                  <a:lnTo>
                    <a:pt x="268888" y="512794"/>
                  </a:lnTo>
                  <a:lnTo>
                    <a:pt x="237972" y="540823"/>
                  </a:lnTo>
                  <a:lnTo>
                    <a:pt x="201359" y="571612"/>
                  </a:lnTo>
                  <a:lnTo>
                    <a:pt x="195437" y="566033"/>
                  </a:lnTo>
                  <a:lnTo>
                    <a:pt x="223811" y="535011"/>
                  </a:lnTo>
                  <a:lnTo>
                    <a:pt x="272011" y="473397"/>
                  </a:lnTo>
                  <a:lnTo>
                    <a:pt x="299078" y="423475"/>
                  </a:lnTo>
                  <a:lnTo>
                    <a:pt x="315318" y="369985"/>
                  </a:lnTo>
                  <a:lnTo>
                    <a:pt x="321981" y="328002"/>
                  </a:lnTo>
                  <a:lnTo>
                    <a:pt x="325729" y="255545"/>
                  </a:lnTo>
                  <a:lnTo>
                    <a:pt x="325612" y="223793"/>
                  </a:lnTo>
                  <a:lnTo>
                    <a:pt x="325544" y="205054"/>
                  </a:lnTo>
                  <a:lnTo>
                    <a:pt x="324063" y="113720"/>
                  </a:lnTo>
                  <a:lnTo>
                    <a:pt x="323344" y="91044"/>
                  </a:lnTo>
                  <a:lnTo>
                    <a:pt x="322767" y="72877"/>
                  </a:lnTo>
                  <a:lnTo>
                    <a:pt x="367185" y="87305"/>
                  </a:lnTo>
                  <a:lnTo>
                    <a:pt x="391873" y="80738"/>
                  </a:lnTo>
                  <a:lnTo>
                    <a:pt x="394761" y="79969"/>
                  </a:lnTo>
                  <a:lnTo>
                    <a:pt x="447107" y="64027"/>
                  </a:lnTo>
                  <a:lnTo>
                    <a:pt x="488593" y="50329"/>
                  </a:lnTo>
                  <a:lnTo>
                    <a:pt x="532993" y="33362"/>
                  </a:lnTo>
                  <a:lnTo>
                    <a:pt x="535926" y="32199"/>
                  </a:lnTo>
                  <a:lnTo>
                    <a:pt x="563316" y="19616"/>
                  </a:lnTo>
                  <a:lnTo>
                    <a:pt x="578153" y="11613"/>
                  </a:lnTo>
                  <a:lnTo>
                    <a:pt x="598157" y="0"/>
                  </a:lnTo>
                  <a:lnTo>
                    <a:pt x="648497" y="30975"/>
                  </a:lnTo>
                  <a:lnTo>
                    <a:pt x="643367" y="31773"/>
                  </a:lnTo>
                  <a:lnTo>
                    <a:pt x="635680" y="32970"/>
                  </a:lnTo>
                  <a:lnTo>
                    <a:pt x="590892" y="42461"/>
                  </a:lnTo>
                  <a:lnTo>
                    <a:pt x="571995" y="47057"/>
                  </a:lnTo>
                  <a:lnTo>
                    <a:pt x="367185" y="98273"/>
                  </a:lnTo>
                  <a:lnTo>
                    <a:pt x="367185" y="227697"/>
                  </a:lnTo>
                  <a:lnTo>
                    <a:pt x="601118" y="188151"/>
                  </a:lnTo>
                  <a:lnTo>
                    <a:pt x="636652" y="155821"/>
                  </a:lnTo>
                  <a:lnTo>
                    <a:pt x="689953" y="186296"/>
                  </a:lnTo>
                  <a:lnTo>
                    <a:pt x="553739" y="209322"/>
                  </a:lnTo>
                  <a:lnTo>
                    <a:pt x="553739" y="378232"/>
                  </a:lnTo>
                  <a:lnTo>
                    <a:pt x="553847" y="390945"/>
                  </a:lnTo>
                  <a:lnTo>
                    <a:pt x="553924" y="400137"/>
                  </a:lnTo>
                  <a:lnTo>
                    <a:pt x="555134" y="446554"/>
                  </a:lnTo>
                  <a:lnTo>
                    <a:pt x="556700" y="491800"/>
                  </a:lnTo>
                  <a:lnTo>
                    <a:pt x="509321" y="517358"/>
                  </a:lnTo>
                  <a:close/>
                </a:path>
                <a:path w="690244" h="587375">
                  <a:moveTo>
                    <a:pt x="165825" y="279286"/>
                  </a:moveTo>
                  <a:lnTo>
                    <a:pt x="165985" y="367819"/>
                  </a:lnTo>
                  <a:lnTo>
                    <a:pt x="166010" y="381944"/>
                  </a:lnTo>
                  <a:lnTo>
                    <a:pt x="167491" y="525376"/>
                  </a:lnTo>
                  <a:lnTo>
                    <a:pt x="168579" y="559626"/>
                  </a:lnTo>
                  <a:lnTo>
                    <a:pt x="168786" y="566151"/>
                  </a:lnTo>
                  <a:lnTo>
                    <a:pt x="121408" y="587322"/>
                  </a:lnTo>
                  <a:lnTo>
                    <a:pt x="121773" y="571424"/>
                  </a:lnTo>
                  <a:lnTo>
                    <a:pt x="122703" y="531028"/>
                  </a:lnTo>
                  <a:lnTo>
                    <a:pt x="124184" y="398063"/>
                  </a:lnTo>
                  <a:lnTo>
                    <a:pt x="124281" y="358041"/>
                  </a:lnTo>
                  <a:lnTo>
                    <a:pt x="124369" y="321392"/>
                  </a:lnTo>
                  <a:lnTo>
                    <a:pt x="87724" y="383318"/>
                  </a:lnTo>
                  <a:lnTo>
                    <a:pt x="59593" y="423172"/>
                  </a:lnTo>
                  <a:lnTo>
                    <a:pt x="30893" y="458903"/>
                  </a:lnTo>
                  <a:lnTo>
                    <a:pt x="11844" y="480806"/>
                  </a:lnTo>
                  <a:lnTo>
                    <a:pt x="2961" y="477921"/>
                  </a:lnTo>
                  <a:lnTo>
                    <a:pt x="17546" y="456214"/>
                  </a:lnTo>
                  <a:lnTo>
                    <a:pt x="23643" y="447141"/>
                  </a:lnTo>
                  <a:lnTo>
                    <a:pt x="60287" y="383912"/>
                  </a:lnTo>
                  <a:lnTo>
                    <a:pt x="90639" y="318456"/>
                  </a:lnTo>
                  <a:lnTo>
                    <a:pt x="114699" y="250774"/>
                  </a:lnTo>
                  <a:lnTo>
                    <a:pt x="116844" y="243081"/>
                  </a:lnTo>
                  <a:lnTo>
                    <a:pt x="124369" y="216097"/>
                  </a:lnTo>
                  <a:lnTo>
                    <a:pt x="50339" y="228612"/>
                  </a:lnTo>
                  <a:lnTo>
                    <a:pt x="23689" y="237504"/>
                  </a:lnTo>
                  <a:lnTo>
                    <a:pt x="0" y="223960"/>
                  </a:lnTo>
                  <a:lnTo>
                    <a:pt x="124369" y="202936"/>
                  </a:lnTo>
                  <a:lnTo>
                    <a:pt x="124192" y="166858"/>
                  </a:lnTo>
                  <a:lnTo>
                    <a:pt x="124184" y="165127"/>
                  </a:lnTo>
                  <a:lnTo>
                    <a:pt x="122703" y="99568"/>
                  </a:lnTo>
                  <a:lnTo>
                    <a:pt x="122152" y="87754"/>
                  </a:lnTo>
                  <a:lnTo>
                    <a:pt x="121408" y="71818"/>
                  </a:lnTo>
                  <a:lnTo>
                    <a:pt x="189514" y="84435"/>
                  </a:lnTo>
                  <a:lnTo>
                    <a:pt x="165825" y="103795"/>
                  </a:lnTo>
                  <a:lnTo>
                    <a:pt x="165825" y="195928"/>
                  </a:lnTo>
                  <a:lnTo>
                    <a:pt x="207282" y="188919"/>
                  </a:lnTo>
                  <a:lnTo>
                    <a:pt x="239855" y="159283"/>
                  </a:lnTo>
                  <a:lnTo>
                    <a:pt x="290195" y="188065"/>
                  </a:lnTo>
                  <a:lnTo>
                    <a:pt x="165825" y="209089"/>
                  </a:lnTo>
                  <a:lnTo>
                    <a:pt x="165825" y="266124"/>
                  </a:lnTo>
                  <a:lnTo>
                    <a:pt x="242764" y="288313"/>
                  </a:lnTo>
                  <a:lnTo>
                    <a:pt x="251699" y="291092"/>
                  </a:lnTo>
                  <a:lnTo>
                    <a:pt x="260289" y="301306"/>
                  </a:lnTo>
                  <a:lnTo>
                    <a:pt x="269467" y="312219"/>
                  </a:lnTo>
                  <a:lnTo>
                    <a:pt x="259102" y="337004"/>
                  </a:lnTo>
                  <a:lnTo>
                    <a:pt x="248491" y="348088"/>
                  </a:lnTo>
                  <a:lnTo>
                    <a:pt x="242816" y="354016"/>
                  </a:lnTo>
                  <a:lnTo>
                    <a:pt x="225049" y="337276"/>
                  </a:lnTo>
                  <a:lnTo>
                    <a:pt x="216327" y="324331"/>
                  </a:lnTo>
                  <a:lnTo>
                    <a:pt x="209780" y="315899"/>
                  </a:lnTo>
                  <a:lnTo>
                    <a:pt x="196539" y="302933"/>
                  </a:lnTo>
                  <a:lnTo>
                    <a:pt x="165825" y="279286"/>
                  </a:lnTo>
                  <a:close/>
                </a:path>
              </a:pathLst>
            </a:custGeom>
            <a:ln w="9525">
              <a:solidFill>
                <a:srgbClr val="CC99FF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pic>
        <p:nvPicPr>
          <p:cNvPr id="16" name="object 16"/>
          <p:cNvPicPr/>
          <p:nvPr/>
        </p:nvPicPr>
        <p:blipFill>
          <a:blip r:embed="rId9"/>
          <a:stretch>
            <a:fillRect/>
          </a:stretch>
        </p:blipFill>
        <p:spPr>
          <a:xfrm>
            <a:off x="6870700" y="609600"/>
            <a:ext cx="1319212" cy="12319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6936740" y="61229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solidFill>
                  <a:srgbClr val="EEECE1"/>
                </a:solidFill>
                <a:latin typeface="Times New Roman"/>
                <a:cs typeface="Times New Roman"/>
              </a:rPr>
              <a:t>11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831464" y="643572"/>
            <a:ext cx="2463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spc="-10">
                <a:solidFill>
                  <a:srgbClr val="000000"/>
                </a:solidFill>
              </a:rPr>
              <a:t>消失了旳职业</a:t>
            </a:r>
            <a:endParaRPr sz="3200"/>
          </a:p>
        </p:txBody>
      </p:sp>
      <p:sp>
        <p:nvSpPr>
          <p:cNvPr id="4" name="object 4"/>
          <p:cNvSpPr txBox="1"/>
          <p:nvPr/>
        </p:nvSpPr>
        <p:spPr>
          <a:xfrm>
            <a:off x="78739" y="816711"/>
            <a:ext cx="136779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latin typeface="Calibri"/>
                <a:cs typeface="Calibri"/>
              </a:rPr>
              <a:t>1.</a:t>
            </a:r>
            <a:r>
              <a:rPr sz="2800" b="1" spc="-20">
                <a:latin typeface="Microsoft JhengHei"/>
                <a:cs typeface="Microsoft JhengHei"/>
              </a:rPr>
              <a:t>敲窗人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39" y="1294904"/>
            <a:ext cx="6413500" cy="4531360"/>
          </a:xfrm>
          <a:prstGeom prst="rect">
            <a:avLst/>
          </a:prstGeom>
        </p:spPr>
        <p:txBody>
          <a:bodyPr vert="horz" wrap="square" lIns="0" tIns="40640" rIns="0" bIns="0" rtlCol="0">
            <a:spAutoFit/>
          </a:bodyPr>
          <a:lstStyle/>
          <a:p>
            <a:pPr marL="355600" marR="353695" indent="-342900" algn="just">
              <a:lnSpc>
                <a:spcPct val="101299"/>
              </a:lnSpc>
              <a:spcBef>
                <a:spcPts val="320"/>
              </a:spcBef>
            </a:pPr>
            <a:r>
              <a:rPr sz="2800" b="1">
                <a:latin typeface="Microsoft JhengHei"/>
                <a:cs typeface="Microsoft JhengHei"/>
              </a:rPr>
              <a:t>敲窗人</a:t>
            </a:r>
            <a:r>
              <a:rPr sz="2800" b="1" spc="-10">
                <a:latin typeface="Calibri"/>
                <a:cs typeface="Calibri"/>
              </a:rPr>
              <a:t>Knocker-</a:t>
            </a:r>
            <a:r>
              <a:rPr sz="2800" b="1">
                <a:latin typeface="Calibri"/>
                <a:cs typeface="Calibri"/>
              </a:rPr>
              <a:t>up</a:t>
            </a:r>
            <a:r>
              <a:rPr sz="2800" b="1" spc="-65">
                <a:latin typeface="Calibri"/>
                <a:cs typeface="Calibri"/>
              </a:rPr>
              <a:t> </a:t>
            </a:r>
            <a:r>
              <a:rPr sz="2800" b="1" spc="-10">
                <a:latin typeface="Microsoft JhengHei"/>
                <a:cs typeface="Microsoft JhengHei"/>
              </a:rPr>
              <a:t>旳职业出目前英格兰</a:t>
            </a:r>
            <a:r>
              <a:rPr sz="2800" b="1" spc="-5">
                <a:latin typeface="Microsoft JhengHei"/>
                <a:cs typeface="Microsoft JhengHei"/>
              </a:rPr>
              <a:t>爱尔兰工业革命时代，当初旳人们还没有发明出闹钟这个东西，所觉得了按时起床工作他们需要这么一种敲窗</a:t>
            </a:r>
            <a:r>
              <a:rPr sz="2800" b="1">
                <a:latin typeface="Microsoft JhengHei"/>
                <a:cs typeface="Microsoft JhengHei"/>
              </a:rPr>
              <a:t>人</a:t>
            </a:r>
            <a:r>
              <a:rPr sz="2800" b="1" spc="-10">
                <a:latin typeface="Calibri"/>
                <a:cs typeface="Calibri"/>
              </a:rPr>
              <a:t>Knocker-</a:t>
            </a:r>
            <a:r>
              <a:rPr sz="2800" b="1">
                <a:latin typeface="Calibri"/>
                <a:cs typeface="Calibri"/>
              </a:rPr>
              <a:t>up</a:t>
            </a:r>
            <a:r>
              <a:rPr sz="2800" b="1">
                <a:latin typeface="Microsoft JhengHei"/>
                <a:cs typeface="Microsoft JhengHei"/>
              </a:rPr>
              <a:t>。敲窗人</a:t>
            </a:r>
            <a:r>
              <a:rPr sz="2800" b="1" spc="-10">
                <a:latin typeface="Calibri"/>
                <a:cs typeface="Calibri"/>
              </a:rPr>
              <a:t>Knocker-</a:t>
            </a:r>
            <a:r>
              <a:rPr sz="2800" b="1">
                <a:latin typeface="Calibri"/>
                <a:cs typeface="Calibri"/>
              </a:rPr>
              <a:t>up </a:t>
            </a:r>
            <a:r>
              <a:rPr sz="2800" b="1" spc="-50">
                <a:latin typeface="Microsoft JhengHei"/>
                <a:cs typeface="Microsoft JhengHei"/>
              </a:rPr>
              <a:t>旳</a:t>
            </a:r>
            <a:r>
              <a:rPr sz="2800" b="1" spc="-5">
                <a:latin typeface="Microsoft JhengHei"/>
                <a:cs typeface="Microsoft JhengHei"/>
              </a:rPr>
              <a:t>工作是，每天早上沿街挨家挨户敲窗户，以叫醒要上班旳男人们。</a:t>
            </a:r>
            <a:endParaRPr sz="2800">
              <a:latin typeface="Microsoft JhengHei"/>
              <a:cs typeface="Microsoft JhengHei"/>
            </a:endParaRPr>
          </a:p>
          <a:p>
            <a:pPr marL="12700" marR="347980">
              <a:lnSpc>
                <a:spcPct val="120000"/>
              </a:lnSpc>
            </a:pPr>
            <a:r>
              <a:rPr sz="2800" b="1" spc="-5">
                <a:latin typeface="Microsoft JhengHei"/>
                <a:cs typeface="Microsoft JhengHei"/>
              </a:rPr>
              <a:t>福利：每个被叫醒旳人会给他几便士。淘汰原因：当代科技旳不断发展，多种</a:t>
            </a:r>
            <a:endParaRPr sz="2800">
              <a:latin typeface="Microsoft JhengHei"/>
              <a:cs typeface="Microsoft JhengHei"/>
            </a:endParaRPr>
          </a:p>
          <a:p>
            <a:pPr marL="355600">
              <a:lnSpc>
                <a:spcPct val="100000"/>
              </a:lnSpc>
            </a:pPr>
            <a:r>
              <a:rPr sz="2800" b="1" spc="-5">
                <a:latin typeface="Microsoft JhengHei"/>
                <a:cs typeface="Microsoft JhengHei"/>
              </a:rPr>
              <a:t>叫人起床旳闹钟、手机等工具旳出现，</a:t>
            </a:r>
            <a:endParaRPr sz="28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21639" y="5800535"/>
            <a:ext cx="5003800" cy="57340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ts val="2995"/>
              </a:lnSpc>
              <a:spcBef>
                <a:spcPts val="100"/>
              </a:spcBef>
            </a:pPr>
            <a:r>
              <a:rPr sz="2800" b="1" spc="-5">
                <a:latin typeface="Microsoft JhengHei"/>
                <a:cs typeface="Microsoft JhengHei"/>
              </a:rPr>
              <a:t>这是一种被科技所淘汰旳职业。</a:t>
            </a:r>
            <a:endParaRPr sz="2800">
              <a:latin typeface="Microsoft JhengHei"/>
              <a:cs typeface="Microsoft JhengHei"/>
            </a:endParaRPr>
          </a:p>
          <a:p>
            <a:pPr marL="3098800">
              <a:lnSpc>
                <a:spcPts val="1315"/>
              </a:lnSpc>
            </a:pPr>
            <a:r>
              <a:rPr sz="1400" spc="-15">
                <a:solidFill>
                  <a:srgbClr val="EEECE1"/>
                </a:solidFill>
                <a:latin typeface="宋体"/>
                <a:cs typeface="宋体"/>
              </a:rPr>
              <a:t>文库专用</a:t>
            </a:r>
            <a:endParaRPr sz="1400">
              <a:latin typeface="宋体"/>
              <a:cs typeface="宋体"/>
            </a:endParaRPr>
          </a:p>
        </p:txBody>
      </p:sp>
      <p:pic>
        <p:nvPicPr>
          <p:cNvPr id="7" name="object 7"/>
          <p:cNvPicPr/>
          <p:nvPr/>
        </p:nvPicPr>
        <p:blipFill>
          <a:blip r:embed="rId2"/>
          <a:stretch>
            <a:fillRect/>
          </a:stretch>
        </p:blipFill>
        <p:spPr>
          <a:xfrm>
            <a:off x="6337300" y="1143000"/>
            <a:ext cx="2598154" cy="4153053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771139" y="375626"/>
            <a:ext cx="6477000" cy="6400800"/>
          </a:xfrm>
          <a:prstGeom prst="rect">
            <a:avLst/>
          </a:prstGeom>
        </p:spPr>
        <p:txBody>
          <a:bodyPr vert="horz" wrap="square" lIns="0" tIns="123189" rIns="0" bIns="0" rtlCol="0">
            <a:spAutoFit/>
          </a:bodyPr>
          <a:lstStyle/>
          <a:p>
            <a:pPr marL="405765" indent="-342265">
              <a:lnSpc>
                <a:spcPct val="100000"/>
              </a:lnSpc>
              <a:spcBef>
                <a:spcPts val="969"/>
              </a:spcBef>
              <a:buSzPct val="101785"/>
              <a:buFont typeface="Arial"/>
              <a:buChar char="•"/>
              <a:tabLst>
                <a:tab pos="405765"/>
                <a:tab pos="406400"/>
              </a:tabLst>
            </a:pPr>
            <a:r>
              <a:rPr sz="2800" b="1" spc="-10">
                <a:latin typeface="Calibri"/>
                <a:cs typeface="Calibri"/>
              </a:rPr>
              <a:t>2.</a:t>
            </a:r>
            <a:r>
              <a:rPr sz="2800" b="1" spc="-20">
                <a:latin typeface="Microsoft JhengHei"/>
                <a:cs typeface="Microsoft JhengHei"/>
              </a:rPr>
              <a:t>打狗者</a:t>
            </a:r>
            <a:endParaRPr sz="2800">
              <a:latin typeface="Microsoft JhengHei"/>
              <a:cs typeface="Microsoft JhengHei"/>
            </a:endParaRPr>
          </a:p>
          <a:p>
            <a:pPr marL="405765" marR="17780" indent="-342265">
              <a:lnSpc>
                <a:spcPct val="100000"/>
              </a:lnSpc>
              <a:spcBef>
                <a:spcPts val="940"/>
              </a:spcBef>
              <a:buSzPct val="101785"/>
              <a:buFont typeface="Arial"/>
              <a:buChar char="•"/>
              <a:tabLst>
                <a:tab pos="405765"/>
                <a:tab pos="406400"/>
              </a:tabLst>
            </a:pPr>
            <a:r>
              <a:rPr sz="2800" b="1" spc="-5">
                <a:latin typeface="Microsoft JhengHei"/>
                <a:cs typeface="Microsoft JhengHei"/>
              </a:rPr>
              <a:t>是英国教会提供旳一种职位。打狗者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>
                <a:latin typeface="Calibri"/>
                <a:cs typeface="Calibri"/>
              </a:rPr>
              <a:t>Dog</a:t>
            </a:r>
            <a:r>
              <a:rPr sz="2800" b="1" spc="-30">
                <a:latin typeface="Calibri"/>
                <a:cs typeface="Calibri"/>
              </a:rPr>
              <a:t> </a:t>
            </a:r>
            <a:r>
              <a:rPr sz="2800" b="1">
                <a:latin typeface="Calibri"/>
                <a:cs typeface="Calibri"/>
              </a:rPr>
              <a:t>Whipper</a:t>
            </a:r>
            <a:r>
              <a:rPr sz="2800" b="1" spc="-15">
                <a:latin typeface="Calibri"/>
                <a:cs typeface="Calibr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旳工作很明显就是打狗。他负责清理教堂周围旳流浪狗，将他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们赶走，不让它们在教堂传道时在外</a:t>
            </a:r>
            <a:r>
              <a:rPr sz="2800" b="1" spc="-50">
                <a:latin typeface="Microsoft JhengHei"/>
                <a:cs typeface="Microsoft JhengHei"/>
              </a:rPr>
              <a:t> </a:t>
            </a:r>
            <a:r>
              <a:rPr sz="2800" b="1" spc="-5">
                <a:latin typeface="Microsoft JhengHei"/>
                <a:cs typeface="Microsoft JhengHei"/>
              </a:rPr>
              <a:t>狂吠，或者预防它们攻击路过旳女士。</a:t>
            </a:r>
            <a:endParaRPr sz="2800">
              <a:latin typeface="Microsoft JhengHei"/>
              <a:cs typeface="Microsoft JhengHei"/>
            </a:endParaRPr>
          </a:p>
          <a:p>
            <a:pPr marL="405765" marR="474345" indent="-342265">
              <a:lnSpc>
                <a:spcPct val="107900"/>
              </a:lnSpc>
              <a:spcBef>
                <a:spcPts val="140"/>
              </a:spcBef>
              <a:buSzPct val="101785"/>
              <a:buFont typeface="Arial"/>
              <a:buChar char="•"/>
              <a:tabLst>
                <a:tab pos="405765"/>
                <a:tab pos="406400"/>
              </a:tabLst>
            </a:pPr>
            <a:r>
              <a:rPr sz="2800" b="1">
                <a:latin typeface="Microsoft JhengHei"/>
                <a:cs typeface="Microsoft JhengHei"/>
              </a:rPr>
              <a:t>福利：打狗者</a:t>
            </a:r>
            <a:r>
              <a:rPr sz="2800" b="1">
                <a:latin typeface="Calibri"/>
                <a:cs typeface="Calibri"/>
              </a:rPr>
              <a:t>Dog</a:t>
            </a:r>
            <a:r>
              <a:rPr sz="2800" b="1" spc="-75">
                <a:latin typeface="Calibri"/>
                <a:cs typeface="Calibri"/>
              </a:rPr>
              <a:t> </a:t>
            </a:r>
            <a:r>
              <a:rPr sz="2800" b="1">
                <a:latin typeface="Calibri"/>
                <a:cs typeface="Calibri"/>
              </a:rPr>
              <a:t>Whipper</a:t>
            </a:r>
            <a:r>
              <a:rPr sz="2800" b="1" spc="-60">
                <a:latin typeface="Calibri"/>
                <a:cs typeface="Calibri"/>
              </a:rPr>
              <a:t> </a:t>
            </a:r>
            <a:r>
              <a:rPr sz="2800" b="1" spc="-15">
                <a:latin typeface="Microsoft JhengHei"/>
                <a:cs typeface="Microsoft JhengHei"/>
              </a:rPr>
              <a:t>将取得一小块地。</a:t>
            </a:r>
            <a:endParaRPr sz="2800">
              <a:latin typeface="Microsoft JhengHei"/>
              <a:cs typeface="Microsoft JhengHei"/>
            </a:endParaRPr>
          </a:p>
          <a:p>
            <a:pPr marL="406400" marR="373380" indent="-342900" algn="just">
              <a:lnSpc>
                <a:spcPct val="100000"/>
              </a:lnSpc>
              <a:spcBef>
                <a:spcPts val="670"/>
              </a:spcBef>
              <a:buSzPct val="101785"/>
              <a:buFont typeface="Arial"/>
              <a:buChar char="•"/>
              <a:tabLst>
                <a:tab pos="406400"/>
              </a:tabLst>
            </a:pPr>
            <a:r>
              <a:rPr sz="2800" b="1" spc="-5">
                <a:latin typeface="Microsoft JhengHei"/>
                <a:cs typeface="Microsoft JhengHei"/>
              </a:rPr>
              <a:t>淘汰原因：狗已经慢慢变成人类旳朋友，他们目前更多旳是变成人类旳宠物，娇生惯养旳小狗已经变成足不出户旳大家闺秀了。人们生活水平旳提</a:t>
            </a:r>
            <a:r>
              <a:rPr sz="2800" b="1" spc="-100">
                <a:latin typeface="Microsoft JhengHei"/>
                <a:cs typeface="Microsoft JhengHei"/>
              </a:rPr>
              <a:t>升</a:t>
            </a:r>
            <a:r>
              <a:rPr sz="2100" spc="-1950" baseline="-17857">
                <a:solidFill>
                  <a:srgbClr val="EEECE1"/>
                </a:solidFill>
                <a:latin typeface="宋体"/>
                <a:cs typeface="宋体"/>
              </a:rPr>
              <a:t>文</a:t>
            </a:r>
            <a:r>
              <a:rPr sz="2800" b="1" spc="-1500">
                <a:latin typeface="Microsoft JhengHei"/>
                <a:cs typeface="Microsoft JhengHei"/>
              </a:rPr>
              <a:t>和</a:t>
            </a:r>
            <a:r>
              <a:rPr sz="2100" spc="-975" baseline="-17857">
                <a:solidFill>
                  <a:srgbClr val="EEECE1"/>
                </a:solidFill>
                <a:latin typeface="宋体"/>
                <a:cs typeface="宋体"/>
              </a:rPr>
              <a:t>库专</a:t>
            </a:r>
            <a:r>
              <a:rPr sz="2800" b="1" spc="-1500">
                <a:latin typeface="Microsoft JhengHei"/>
                <a:cs typeface="Microsoft JhengHei"/>
              </a:rPr>
              <a:t>精</a:t>
            </a:r>
            <a:r>
              <a:rPr sz="2100" spc="150" baseline="-17857">
                <a:solidFill>
                  <a:srgbClr val="EEECE1"/>
                </a:solidFill>
                <a:latin typeface="宋体"/>
                <a:cs typeface="宋体"/>
              </a:rPr>
              <a:t>用</a:t>
            </a:r>
            <a:r>
              <a:rPr sz="2800" b="1" spc="-140">
                <a:latin typeface="Microsoft JhengHei"/>
                <a:cs typeface="Microsoft JhengHei"/>
              </a:rPr>
              <a:t>神追求旳上升，让</a:t>
            </a:r>
            <a:r>
              <a:rPr sz="2100" spc="-225" baseline="-15873">
                <a:solidFill>
                  <a:srgbClr val="EEECE1"/>
                </a:solidFill>
                <a:latin typeface="Times New Roman"/>
                <a:cs typeface="Times New Roman"/>
              </a:rPr>
              <a:t>12</a:t>
            </a:r>
            <a:r>
              <a:rPr sz="2800" b="1" spc="-10">
                <a:latin typeface="Microsoft JhengHei"/>
                <a:cs typeface="Microsoft JhengHei"/>
              </a:rPr>
              <a:t>打狗者这个</a:t>
            </a:r>
            <a:r>
              <a:rPr sz="2800" b="1" spc="-5">
                <a:latin typeface="Microsoft JhengHei"/>
                <a:cs typeface="Microsoft JhengHei"/>
              </a:rPr>
              <a:t>职业走出了人们旳视角。</a:t>
            </a:r>
            <a:endParaRPr sz="2800">
              <a:latin typeface="Microsoft JhengHei"/>
              <a:cs typeface="Microsoft JhengHei"/>
            </a:endParaRPr>
          </a:p>
        </p:txBody>
      </p:sp>
      <p:pic>
        <p:nvPicPr>
          <p:cNvPr id="3" name="object 3"/>
          <p:cNvPicPr/>
          <p:nvPr/>
        </p:nvPicPr>
        <p:blipFill>
          <a:blip r:embed="rId2"/>
          <a:stretch>
            <a:fillRect/>
          </a:stretch>
        </p:blipFill>
        <p:spPr>
          <a:xfrm>
            <a:off x="165100" y="1422400"/>
            <a:ext cx="2466564" cy="388019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507740" y="6134576"/>
            <a:ext cx="7366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15">
                <a:solidFill>
                  <a:srgbClr val="EEECE1"/>
                </a:solidFill>
                <a:latin typeface="宋体"/>
                <a:cs typeface="宋体"/>
              </a:rPr>
              <a:t>文库专用</a:t>
            </a:r>
            <a:endParaRPr sz="1400">
              <a:latin typeface="宋体"/>
              <a:cs typeface="宋体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936740" y="6122905"/>
            <a:ext cx="203200" cy="2387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-25">
                <a:solidFill>
                  <a:srgbClr val="EEECE1"/>
                </a:solidFill>
                <a:latin typeface="Times New Roman"/>
                <a:cs typeface="Times New Roman"/>
              </a:rPr>
              <a:t>13</a:t>
            </a:r>
            <a:endParaRPr sz="1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78739" y="609810"/>
            <a:ext cx="3770629" cy="979805"/>
          </a:xfrm>
          <a:prstGeom prst="rect">
            <a:avLst/>
          </a:prstGeom>
        </p:spPr>
        <p:txBody>
          <a:bodyPr vert="horz" wrap="square" lIns="0" tIns="69850" rIns="0" bIns="0" rtlCol="0">
            <a:spAutoFit/>
          </a:bodyPr>
          <a:lstStyle/>
          <a:p>
            <a:pPr marL="912494">
              <a:lnSpc>
                <a:spcPct val="100000"/>
              </a:lnSpc>
              <a:spcBef>
                <a:spcPts val="550"/>
              </a:spcBef>
            </a:pPr>
            <a:r>
              <a:rPr sz="3200" b="1" spc="-10">
                <a:solidFill>
                  <a:srgbClr val="002060"/>
                </a:solidFill>
                <a:latin typeface="Microsoft JhengHei"/>
                <a:cs typeface="Microsoft JhengHei"/>
              </a:rPr>
              <a:t>新兴职业受青睐</a:t>
            </a:r>
            <a:endParaRPr sz="3200">
              <a:latin typeface="Microsoft JhengHei"/>
              <a:cs typeface="Microsoft JhengHei"/>
            </a:endParaRPr>
          </a:p>
          <a:p>
            <a:pPr marL="12700">
              <a:lnSpc>
                <a:spcPct val="100000"/>
              </a:lnSpc>
              <a:spcBef>
                <a:spcPts val="340"/>
              </a:spcBef>
            </a:pPr>
            <a:r>
              <a:rPr sz="2400" b="1" spc="-10">
                <a:solidFill>
                  <a:srgbClr val="000000"/>
                </a:solidFill>
                <a:latin typeface="Microsoft JhengHei"/>
                <a:cs typeface="Microsoft JhengHei"/>
              </a:rPr>
              <a:t>幼儿逗笑师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78739" y="2031949"/>
            <a:ext cx="4902200" cy="3507740"/>
          </a:xfrm>
          <a:prstGeom prst="rect">
            <a:avLst/>
          </a:prstGeom>
        </p:spPr>
        <p:txBody>
          <a:bodyPr vert="horz" wrap="square" lIns="0" tIns="5651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445"/>
              </a:spcBef>
            </a:pPr>
            <a:r>
              <a:rPr sz="2400" b="1" spc="-10">
                <a:latin typeface="Microsoft JhengHei"/>
                <a:cs typeface="Microsoft JhengHei"/>
              </a:rPr>
              <a:t>影楼摆弄小朋友</a:t>
            </a:r>
            <a:endParaRPr sz="2400">
              <a:latin typeface="Microsoft JhengHei"/>
              <a:cs typeface="Microsoft JhengHei"/>
            </a:endParaRPr>
          </a:p>
          <a:p>
            <a:pPr marL="355600" marR="200660" indent="70485" algn="just">
              <a:lnSpc>
                <a:spcPct val="102600"/>
              </a:lnSpc>
              <a:spcBef>
                <a:spcPts val="275"/>
              </a:spcBef>
            </a:pPr>
            <a:r>
              <a:rPr sz="2400" b="1" spc="-5">
                <a:latin typeface="Microsoft JhengHei"/>
                <a:cs typeface="Microsoft JhengHei"/>
              </a:rPr>
              <a:t>今年暑假，摄影专业旳李思没有像其他同学一样到大企业找寻实习机会，而是选择了一家小朋友影楼，体验逗笑师旳工作。</a:t>
            </a:r>
            <a:endParaRPr sz="2400">
              <a:latin typeface="Microsoft JhengHei"/>
              <a:cs typeface="Microsoft JhengHei"/>
            </a:endParaRPr>
          </a:p>
          <a:p>
            <a:pPr marL="355600" marR="5080" indent="266700">
              <a:lnSpc>
                <a:spcPct val="100000"/>
              </a:lnSpc>
              <a:spcBef>
                <a:spcPts val="575"/>
              </a:spcBef>
            </a:pPr>
            <a:r>
              <a:rPr sz="2400" b="1" spc="-5">
                <a:latin typeface="Microsoft JhengHei"/>
                <a:cs typeface="Microsoft JhengHei"/>
              </a:rPr>
              <a:t>刚开始时，李思最紧张把小孩逗哭了，后来学了某些婴幼儿心理学旳知识，也在实际工作中积累</a:t>
            </a:r>
            <a:r>
              <a:rPr sz="2400" b="1" spc="-10">
                <a:latin typeface="Microsoft JhengHei"/>
                <a:cs typeface="Microsoft JhengHei"/>
              </a:rPr>
              <a:t>了不少经验。</a:t>
            </a:r>
            <a:endParaRPr sz="2400">
              <a:latin typeface="Microsoft JhengHei"/>
              <a:cs typeface="Microsoft JhengHei"/>
            </a:endParaRPr>
          </a:p>
        </p:txBody>
      </p:sp>
      <p:pic>
        <p:nvPicPr>
          <p:cNvPr id="6" name="object 6"/>
          <p:cNvPicPr/>
          <p:nvPr/>
        </p:nvPicPr>
        <p:blipFill>
          <a:blip r:embed="rId2"/>
          <a:stretch>
            <a:fillRect/>
          </a:stretch>
        </p:blipFill>
        <p:spPr>
          <a:xfrm>
            <a:off x="5219700" y="1625600"/>
            <a:ext cx="3376503" cy="421404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74028" y="737870"/>
            <a:ext cx="347980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 spc="-325">
                <a:solidFill>
                  <a:srgbClr val="000808"/>
                </a:solidFill>
                <a:latin typeface="Microsoft JhengHei"/>
                <a:cs typeface="Microsoft JhengHei"/>
              </a:rPr>
              <a:t>2</a:t>
            </a:r>
            <a:r>
              <a:rPr sz="3200" b="1" spc="-10">
                <a:solidFill>
                  <a:srgbClr val="000808"/>
                </a:solidFill>
                <a:latin typeface="Microsoft JhengHei"/>
                <a:cs typeface="Microsoft JhengHei"/>
              </a:rPr>
              <a:t>、职业生涯与人生</a:t>
            </a:r>
            <a:endParaRPr sz="3200">
              <a:latin typeface="Microsoft JhengHei"/>
              <a:cs typeface="Microsoft JhengHei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42378" y="1215070"/>
            <a:ext cx="7340600" cy="4104640"/>
          </a:xfrm>
          <a:prstGeom prst="rect">
            <a:avLst/>
          </a:prstGeom>
        </p:spPr>
        <p:txBody>
          <a:bodyPr vert="horz" wrap="square" lIns="0" tIns="328930" rIns="0" bIns="0" rtlCol="0">
            <a:spAutoFit/>
          </a:bodyPr>
          <a:lstStyle/>
          <a:p>
            <a:pPr marL="325120">
              <a:lnSpc>
                <a:spcPct val="100000"/>
              </a:lnSpc>
              <a:spcBef>
                <a:spcPts val="2590"/>
              </a:spcBef>
            </a:pPr>
            <a:r>
              <a:rPr sz="3600" b="1" spc="-130">
                <a:solidFill>
                  <a:srgbClr val="000808"/>
                </a:solidFill>
                <a:latin typeface="Microsoft JhengHei"/>
                <a:cs typeface="Microsoft JhengHei"/>
              </a:rPr>
              <a:t>（1）</a:t>
            </a:r>
            <a:r>
              <a:rPr sz="3600" b="1" spc="-10">
                <a:solidFill>
                  <a:srgbClr val="000808"/>
                </a:solidFill>
                <a:latin typeface="Microsoft JhengHei"/>
                <a:cs typeface="Microsoft JhengHei"/>
              </a:rPr>
              <a:t>人生、生涯与职业</a:t>
            </a:r>
            <a:endParaRPr sz="3600">
              <a:latin typeface="Microsoft JhengHei"/>
              <a:cs typeface="Microsoft JhengHei"/>
            </a:endParaRPr>
          </a:p>
          <a:p>
            <a:pPr marL="396240" marR="230504">
              <a:lnSpc>
                <a:spcPct val="118100"/>
              </a:lnSpc>
              <a:spcBef>
                <a:spcPts val="1710"/>
              </a:spcBef>
            </a:pPr>
            <a:r>
              <a:rPr sz="3600" b="1">
                <a:solidFill>
                  <a:srgbClr val="C10330"/>
                </a:solidFill>
                <a:latin typeface="Microsoft JhengHei"/>
                <a:cs typeface="Microsoft JhengHei"/>
              </a:rPr>
              <a:t>人生</a:t>
            </a:r>
            <a:r>
              <a:rPr sz="3600" b="1">
                <a:solidFill>
                  <a:srgbClr val="000808"/>
                </a:solidFill>
                <a:latin typeface="Microsoft JhengHei"/>
                <a:cs typeface="Microsoft JhengHei"/>
              </a:rPr>
              <a:t>即人生存、生活旳整个过程</a:t>
            </a:r>
            <a:r>
              <a:rPr sz="2400" b="1" spc="-50">
                <a:solidFill>
                  <a:srgbClr val="000808"/>
                </a:solidFill>
                <a:latin typeface="Microsoft JhengHei"/>
                <a:cs typeface="Microsoft JhengHei"/>
              </a:rPr>
              <a:t>。</a:t>
            </a:r>
            <a:r>
              <a:rPr sz="3600" b="1">
                <a:solidFill>
                  <a:srgbClr val="C10330"/>
                </a:solidFill>
                <a:latin typeface="Microsoft JhengHei"/>
                <a:cs typeface="Microsoft JhengHei"/>
              </a:rPr>
              <a:t>生涯</a:t>
            </a:r>
            <a:r>
              <a:rPr sz="3600" b="1" spc="-5">
                <a:solidFill>
                  <a:srgbClr val="000808"/>
                </a:solidFill>
                <a:latin typeface="Microsoft JhengHei"/>
                <a:cs typeface="Microsoft JhengHei"/>
              </a:rPr>
              <a:t>是一种人一生旳经历。</a:t>
            </a:r>
            <a:endParaRPr sz="3600">
              <a:latin typeface="Microsoft JhengHei"/>
              <a:cs typeface="Microsoft JhengHei"/>
            </a:endParaRPr>
          </a:p>
          <a:p>
            <a:pPr>
              <a:lnSpc>
                <a:spcPct val="100000"/>
              </a:lnSpc>
              <a:spcBef>
                <a:spcPts val="65"/>
              </a:spcBef>
            </a:pPr>
            <a:endParaRPr sz="2550">
              <a:latin typeface="Microsoft JhengHei"/>
              <a:cs typeface="Microsoft JhengHei"/>
            </a:endParaRPr>
          </a:p>
          <a:p>
            <a:pPr marL="12700" marR="5080">
              <a:lnSpc>
                <a:spcPct val="100000"/>
              </a:lnSpc>
            </a:pPr>
            <a:r>
              <a:rPr sz="3600" b="1" spc="-5">
                <a:solidFill>
                  <a:srgbClr val="FF3300"/>
                </a:solidFill>
                <a:latin typeface="Microsoft JhengHei"/>
                <a:cs typeface="Microsoft JhengHei"/>
              </a:rPr>
              <a:t>人旳生存、生活离不开职业，职业是</a:t>
            </a:r>
            <a:r>
              <a:rPr sz="3600" b="1" spc="-10">
                <a:solidFill>
                  <a:srgbClr val="FF3300"/>
                </a:solidFill>
                <a:latin typeface="Microsoft JhengHei"/>
                <a:cs typeface="Microsoft JhengHei"/>
              </a:rPr>
              <a:t>人生发展旳载体。</a:t>
            </a:r>
            <a:endParaRPr sz="36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object 2"/>
          <p:cNvGrpSpPr/>
          <p:nvPr/>
        </p:nvGrpSpPr>
        <p:grpSpPr>
          <a:xfrm>
            <a:off x="215899" y="4924425"/>
            <a:ext cx="4552950" cy="971550"/>
            <a:chOff x="215899" y="4924425"/>
            <a:chExt cx="4552950" cy="971550"/>
          </a:xfrm>
        </p:grpSpPr>
        <p:sp>
          <p:nvSpPr>
            <p:cNvPr id="3" name="object 3"/>
            <p:cNvSpPr/>
            <p:nvPr/>
          </p:nvSpPr>
          <p:spPr>
            <a:xfrm>
              <a:off x="244474" y="4953000"/>
              <a:ext cx="4495800" cy="914400"/>
            </a:xfrm>
            <a:custGeom>
              <a:rect l="l" t="t" r="r" b="b"/>
              <a:pathLst>
                <a:path w="4495800" h="914400">
                  <a:moveTo>
                    <a:pt x="2247900" y="914399"/>
                  </a:moveTo>
                  <a:lnTo>
                    <a:pt x="2167269" y="914303"/>
                  </a:lnTo>
                  <a:lnTo>
                    <a:pt x="2087357" y="914016"/>
                  </a:lnTo>
                  <a:lnTo>
                    <a:pt x="2008207" y="913543"/>
                  </a:lnTo>
                  <a:lnTo>
                    <a:pt x="1929867" y="912886"/>
                  </a:lnTo>
                  <a:lnTo>
                    <a:pt x="1852384" y="912048"/>
                  </a:lnTo>
                  <a:lnTo>
                    <a:pt x="1775806" y="911033"/>
                  </a:lnTo>
                  <a:lnTo>
                    <a:pt x="1700179" y="909843"/>
                  </a:lnTo>
                  <a:lnTo>
                    <a:pt x="1625551" y="908483"/>
                  </a:lnTo>
                  <a:lnTo>
                    <a:pt x="1551970" y="906955"/>
                  </a:lnTo>
                  <a:lnTo>
                    <a:pt x="1479484" y="905263"/>
                  </a:lnTo>
                  <a:lnTo>
                    <a:pt x="1408140" y="903409"/>
                  </a:lnTo>
                  <a:lnTo>
                    <a:pt x="1337985" y="901397"/>
                  </a:lnTo>
                  <a:lnTo>
                    <a:pt x="1269067" y="899231"/>
                  </a:lnTo>
                  <a:lnTo>
                    <a:pt x="1201435" y="896913"/>
                  </a:lnTo>
                  <a:lnTo>
                    <a:pt x="1135134" y="894447"/>
                  </a:lnTo>
                  <a:lnTo>
                    <a:pt x="1070213" y="891835"/>
                  </a:lnTo>
                  <a:lnTo>
                    <a:pt x="1006719" y="889082"/>
                  </a:lnTo>
                  <a:lnTo>
                    <a:pt x="944700" y="886190"/>
                  </a:lnTo>
                  <a:lnTo>
                    <a:pt x="884204" y="883162"/>
                  </a:lnTo>
                  <a:lnTo>
                    <a:pt x="825277" y="880003"/>
                  </a:lnTo>
                  <a:lnTo>
                    <a:pt x="767968" y="876714"/>
                  </a:lnTo>
                  <a:lnTo>
                    <a:pt x="712324" y="873299"/>
                  </a:lnTo>
                  <a:lnTo>
                    <a:pt x="658392" y="869762"/>
                  </a:lnTo>
                  <a:lnTo>
                    <a:pt x="606221" y="866106"/>
                  </a:lnTo>
                  <a:lnTo>
                    <a:pt x="555857" y="862333"/>
                  </a:lnTo>
                  <a:lnTo>
                    <a:pt x="507349" y="858448"/>
                  </a:lnTo>
                  <a:lnTo>
                    <a:pt x="460743" y="854453"/>
                  </a:lnTo>
                  <a:lnTo>
                    <a:pt x="416087" y="850352"/>
                  </a:lnTo>
                  <a:lnTo>
                    <a:pt x="373430" y="846147"/>
                  </a:lnTo>
                  <a:lnTo>
                    <a:pt x="332818" y="841842"/>
                  </a:lnTo>
                  <a:lnTo>
                    <a:pt x="294299" y="837441"/>
                  </a:lnTo>
                  <a:lnTo>
                    <a:pt x="223729" y="828360"/>
                  </a:lnTo>
                  <a:lnTo>
                    <a:pt x="162102" y="818932"/>
                  </a:lnTo>
                  <a:lnTo>
                    <a:pt x="109798" y="809181"/>
                  </a:lnTo>
                  <a:lnTo>
                    <a:pt x="67198" y="799132"/>
                  </a:lnTo>
                  <a:lnTo>
                    <a:pt x="22322" y="783560"/>
                  </a:lnTo>
                  <a:lnTo>
                    <a:pt x="0" y="152400"/>
                  </a:lnTo>
                  <a:lnTo>
                    <a:pt x="1418" y="146933"/>
                  </a:lnTo>
                  <a:lnTo>
                    <a:pt x="34681" y="125585"/>
                  </a:lnTo>
                  <a:lnTo>
                    <a:pt x="87262" y="110207"/>
                  </a:lnTo>
                  <a:lnTo>
                    <a:pt x="134762" y="100304"/>
                  </a:lnTo>
                  <a:lnTo>
                    <a:pt x="191776" y="90710"/>
                  </a:lnTo>
                  <a:lnTo>
                    <a:pt x="257922" y="81453"/>
                  </a:lnTo>
                  <a:lnTo>
                    <a:pt x="332820" y="72556"/>
                  </a:lnTo>
                  <a:lnTo>
                    <a:pt x="373433" y="68252"/>
                  </a:lnTo>
                  <a:lnTo>
                    <a:pt x="416091" y="64047"/>
                  </a:lnTo>
                  <a:lnTo>
                    <a:pt x="460747" y="59945"/>
                  </a:lnTo>
                  <a:lnTo>
                    <a:pt x="507353" y="55950"/>
                  </a:lnTo>
                  <a:lnTo>
                    <a:pt x="555862" y="52065"/>
                  </a:lnTo>
                  <a:lnTo>
                    <a:pt x="606226" y="48293"/>
                  </a:lnTo>
                  <a:lnTo>
                    <a:pt x="658398" y="44636"/>
                  </a:lnTo>
                  <a:lnTo>
                    <a:pt x="712329" y="41099"/>
                  </a:lnTo>
                  <a:lnTo>
                    <a:pt x="767974" y="37685"/>
                  </a:lnTo>
                  <a:lnTo>
                    <a:pt x="825284" y="34396"/>
                  </a:lnTo>
                  <a:lnTo>
                    <a:pt x="884211" y="31236"/>
                  </a:lnTo>
                  <a:lnTo>
                    <a:pt x="944708" y="28209"/>
                  </a:lnTo>
                  <a:lnTo>
                    <a:pt x="1006727" y="25317"/>
                  </a:lnTo>
                  <a:lnTo>
                    <a:pt x="1070221" y="22563"/>
                  </a:lnTo>
                  <a:lnTo>
                    <a:pt x="1135143" y="19952"/>
                  </a:lnTo>
                  <a:lnTo>
                    <a:pt x="1201444" y="17485"/>
                  </a:lnTo>
                  <a:lnTo>
                    <a:pt x="1269078" y="15167"/>
                  </a:lnTo>
                  <a:lnTo>
                    <a:pt x="1337996" y="13001"/>
                  </a:lnTo>
                  <a:lnTo>
                    <a:pt x="1408151" y="10989"/>
                  </a:lnTo>
                  <a:lnTo>
                    <a:pt x="1479496" y="9136"/>
                  </a:lnTo>
                  <a:lnTo>
                    <a:pt x="1551983" y="7443"/>
                  </a:lnTo>
                  <a:lnTo>
                    <a:pt x="1625564" y="5915"/>
                  </a:lnTo>
                  <a:lnTo>
                    <a:pt x="1700192" y="4555"/>
                  </a:lnTo>
                  <a:lnTo>
                    <a:pt x="1775820" y="3366"/>
                  </a:lnTo>
                  <a:lnTo>
                    <a:pt x="1852400" y="2351"/>
                  </a:lnTo>
                  <a:lnTo>
                    <a:pt x="1929884" y="1513"/>
                  </a:lnTo>
                  <a:lnTo>
                    <a:pt x="2008225" y="856"/>
                  </a:lnTo>
                  <a:lnTo>
                    <a:pt x="2087375" y="382"/>
                  </a:lnTo>
                  <a:lnTo>
                    <a:pt x="2167294" y="96"/>
                  </a:lnTo>
                  <a:lnTo>
                    <a:pt x="2247898" y="0"/>
                  </a:lnTo>
                  <a:lnTo>
                    <a:pt x="2328530" y="96"/>
                  </a:lnTo>
                  <a:lnTo>
                    <a:pt x="2408442" y="382"/>
                  </a:lnTo>
                  <a:lnTo>
                    <a:pt x="2487591" y="856"/>
                  </a:lnTo>
                  <a:lnTo>
                    <a:pt x="2565931" y="1513"/>
                  </a:lnTo>
                  <a:lnTo>
                    <a:pt x="2643415" y="2351"/>
                  </a:lnTo>
                  <a:lnTo>
                    <a:pt x="2719994" y="3366"/>
                  </a:lnTo>
                  <a:lnTo>
                    <a:pt x="2795621" y="4555"/>
                  </a:lnTo>
                  <a:lnTo>
                    <a:pt x="2870249" y="5916"/>
                  </a:lnTo>
                  <a:lnTo>
                    <a:pt x="2943829" y="7444"/>
                  </a:lnTo>
                  <a:lnTo>
                    <a:pt x="3016316" y="9136"/>
                  </a:lnTo>
                  <a:lnTo>
                    <a:pt x="3087660" y="10990"/>
                  </a:lnTo>
                  <a:lnTo>
                    <a:pt x="3157815" y="13001"/>
                  </a:lnTo>
                  <a:lnTo>
                    <a:pt x="3226733" y="15168"/>
                  </a:lnTo>
                  <a:lnTo>
                    <a:pt x="3294366" y="17486"/>
                  </a:lnTo>
                  <a:lnTo>
                    <a:pt x="3360666" y="19952"/>
                  </a:lnTo>
                  <a:lnTo>
                    <a:pt x="3425587" y="22564"/>
                  </a:lnTo>
                  <a:lnTo>
                    <a:pt x="3489081" y="25317"/>
                  </a:lnTo>
                  <a:lnTo>
                    <a:pt x="3551100" y="28209"/>
                  </a:lnTo>
                  <a:lnTo>
                    <a:pt x="3611596" y="31236"/>
                  </a:lnTo>
                  <a:lnTo>
                    <a:pt x="3670523" y="34396"/>
                  </a:lnTo>
                  <a:lnTo>
                    <a:pt x="3727832" y="37685"/>
                  </a:lnTo>
                  <a:lnTo>
                    <a:pt x="3783476" y="41099"/>
                  </a:lnTo>
                  <a:lnTo>
                    <a:pt x="3837408" y="44636"/>
                  </a:lnTo>
                  <a:lnTo>
                    <a:pt x="3889579" y="48293"/>
                  </a:lnTo>
                  <a:lnTo>
                    <a:pt x="3939943" y="52065"/>
                  </a:lnTo>
                  <a:lnTo>
                    <a:pt x="3988451" y="55951"/>
                  </a:lnTo>
                  <a:lnTo>
                    <a:pt x="4035057" y="59946"/>
                  </a:lnTo>
                  <a:lnTo>
                    <a:pt x="4079712" y="64047"/>
                  </a:lnTo>
                  <a:lnTo>
                    <a:pt x="4122369" y="68252"/>
                  </a:lnTo>
                  <a:lnTo>
                    <a:pt x="4162981" y="72557"/>
                  </a:lnTo>
                  <a:lnTo>
                    <a:pt x="4201500" y="76958"/>
                  </a:lnTo>
                  <a:lnTo>
                    <a:pt x="4272070" y="86038"/>
                  </a:lnTo>
                  <a:lnTo>
                    <a:pt x="4333696" y="95467"/>
                  </a:lnTo>
                  <a:lnTo>
                    <a:pt x="4386000" y="105218"/>
                  </a:lnTo>
                  <a:lnTo>
                    <a:pt x="4428601" y="115266"/>
                  </a:lnTo>
                  <a:lnTo>
                    <a:pt x="4473476" y="130838"/>
                  </a:lnTo>
                  <a:lnTo>
                    <a:pt x="4495799" y="152400"/>
                  </a:lnTo>
                  <a:lnTo>
                    <a:pt x="4495799" y="762000"/>
                  </a:lnTo>
                  <a:lnTo>
                    <a:pt x="4461117" y="788814"/>
                  </a:lnTo>
                  <a:lnTo>
                    <a:pt x="4408536" y="804192"/>
                  </a:lnTo>
                  <a:lnTo>
                    <a:pt x="4361036" y="814095"/>
                  </a:lnTo>
                  <a:lnTo>
                    <a:pt x="4304022" y="823688"/>
                  </a:lnTo>
                  <a:lnTo>
                    <a:pt x="4237876" y="832946"/>
                  </a:lnTo>
                  <a:lnTo>
                    <a:pt x="4162978" y="841842"/>
                  </a:lnTo>
                  <a:lnTo>
                    <a:pt x="4122366" y="846147"/>
                  </a:lnTo>
                  <a:lnTo>
                    <a:pt x="4079708" y="850352"/>
                  </a:lnTo>
                  <a:lnTo>
                    <a:pt x="4035052" y="854453"/>
                  </a:lnTo>
                  <a:lnTo>
                    <a:pt x="3988446" y="858448"/>
                  </a:lnTo>
                  <a:lnTo>
                    <a:pt x="3939938" y="862334"/>
                  </a:lnTo>
                  <a:lnTo>
                    <a:pt x="3889574" y="866106"/>
                  </a:lnTo>
                  <a:lnTo>
                    <a:pt x="3837402" y="869762"/>
                  </a:lnTo>
                  <a:lnTo>
                    <a:pt x="3783470" y="873300"/>
                  </a:lnTo>
                  <a:lnTo>
                    <a:pt x="3727825" y="876714"/>
                  </a:lnTo>
                  <a:lnTo>
                    <a:pt x="3670516" y="880003"/>
                  </a:lnTo>
                  <a:lnTo>
                    <a:pt x="3611589" y="883162"/>
                  </a:lnTo>
                  <a:lnTo>
                    <a:pt x="3551092" y="886190"/>
                  </a:lnTo>
                  <a:lnTo>
                    <a:pt x="3489073" y="889082"/>
                  </a:lnTo>
                  <a:lnTo>
                    <a:pt x="3425578" y="891835"/>
                  </a:lnTo>
                  <a:lnTo>
                    <a:pt x="3360657" y="894447"/>
                  </a:lnTo>
                  <a:lnTo>
                    <a:pt x="3294355" y="896913"/>
                  </a:lnTo>
                  <a:lnTo>
                    <a:pt x="3226722" y="899231"/>
                  </a:lnTo>
                  <a:lnTo>
                    <a:pt x="3157804" y="901398"/>
                  </a:lnTo>
                  <a:lnTo>
                    <a:pt x="3087648" y="903409"/>
                  </a:lnTo>
                  <a:lnTo>
                    <a:pt x="3016303" y="905263"/>
                  </a:lnTo>
                  <a:lnTo>
                    <a:pt x="2943817" y="906955"/>
                  </a:lnTo>
                  <a:lnTo>
                    <a:pt x="2870235" y="908483"/>
                  </a:lnTo>
                  <a:lnTo>
                    <a:pt x="2795607" y="909843"/>
                  </a:lnTo>
                  <a:lnTo>
                    <a:pt x="2719979" y="911033"/>
                  </a:lnTo>
                  <a:lnTo>
                    <a:pt x="2643399" y="912048"/>
                  </a:lnTo>
                  <a:lnTo>
                    <a:pt x="2565915" y="912886"/>
                  </a:lnTo>
                  <a:lnTo>
                    <a:pt x="2487574" y="913543"/>
                  </a:lnTo>
                  <a:lnTo>
                    <a:pt x="2408423" y="914017"/>
                  </a:lnTo>
                  <a:lnTo>
                    <a:pt x="2328505" y="914303"/>
                  </a:lnTo>
                  <a:lnTo>
                    <a:pt x="2247900" y="9143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4" name="object 4"/>
            <p:cNvSpPr/>
            <p:nvPr/>
          </p:nvSpPr>
          <p:spPr>
            <a:xfrm>
              <a:off x="244474" y="4953000"/>
              <a:ext cx="4495800" cy="914400"/>
            </a:xfrm>
            <a:custGeom>
              <a:rect l="l" t="t" r="r" b="b"/>
              <a:pathLst>
                <a:path w="4495800" h="914400">
                  <a:moveTo>
                    <a:pt x="4495799" y="152399"/>
                  </a:moveTo>
                  <a:lnTo>
                    <a:pt x="4461118" y="179213"/>
                  </a:lnTo>
                  <a:lnTo>
                    <a:pt x="4408537" y="194592"/>
                  </a:lnTo>
                  <a:lnTo>
                    <a:pt x="4361037" y="204495"/>
                  </a:lnTo>
                  <a:lnTo>
                    <a:pt x="4304024" y="214088"/>
                  </a:lnTo>
                  <a:lnTo>
                    <a:pt x="4237878" y="223346"/>
                  </a:lnTo>
                  <a:lnTo>
                    <a:pt x="4162980" y="232242"/>
                  </a:lnTo>
                  <a:lnTo>
                    <a:pt x="4122368" y="236547"/>
                  </a:lnTo>
                  <a:lnTo>
                    <a:pt x="4079710" y="240752"/>
                  </a:lnTo>
                  <a:lnTo>
                    <a:pt x="4035055" y="244853"/>
                  </a:lnTo>
                  <a:lnTo>
                    <a:pt x="3988449" y="248848"/>
                  </a:lnTo>
                  <a:lnTo>
                    <a:pt x="3939940" y="252733"/>
                  </a:lnTo>
                  <a:lnTo>
                    <a:pt x="3889576" y="256506"/>
                  </a:lnTo>
                  <a:lnTo>
                    <a:pt x="3837405" y="260162"/>
                  </a:lnTo>
                  <a:lnTo>
                    <a:pt x="3783473" y="263699"/>
                  </a:lnTo>
                  <a:lnTo>
                    <a:pt x="3727829" y="267114"/>
                  </a:lnTo>
                  <a:lnTo>
                    <a:pt x="3670520" y="270403"/>
                  </a:lnTo>
                  <a:lnTo>
                    <a:pt x="3611593" y="273562"/>
                  </a:lnTo>
                  <a:lnTo>
                    <a:pt x="3551096" y="276590"/>
                  </a:lnTo>
                  <a:lnTo>
                    <a:pt x="3489077" y="279482"/>
                  </a:lnTo>
                  <a:lnTo>
                    <a:pt x="3425583" y="282235"/>
                  </a:lnTo>
                  <a:lnTo>
                    <a:pt x="3360662" y="284847"/>
                  </a:lnTo>
                  <a:lnTo>
                    <a:pt x="3294361" y="287313"/>
                  </a:lnTo>
                  <a:lnTo>
                    <a:pt x="3226728" y="289631"/>
                  </a:lnTo>
                  <a:lnTo>
                    <a:pt x="3157810" y="291797"/>
                  </a:lnTo>
                  <a:lnTo>
                    <a:pt x="3087655" y="293809"/>
                  </a:lnTo>
                  <a:lnTo>
                    <a:pt x="3016310" y="295663"/>
                  </a:lnTo>
                  <a:lnTo>
                    <a:pt x="2943824" y="297355"/>
                  </a:lnTo>
                  <a:lnTo>
                    <a:pt x="2870243" y="298883"/>
                  </a:lnTo>
                  <a:lnTo>
                    <a:pt x="2795615" y="300243"/>
                  </a:lnTo>
                  <a:lnTo>
                    <a:pt x="2719988" y="301433"/>
                  </a:lnTo>
                  <a:lnTo>
                    <a:pt x="2643409" y="302448"/>
                  </a:lnTo>
                  <a:lnTo>
                    <a:pt x="2565925" y="303286"/>
                  </a:lnTo>
                  <a:lnTo>
                    <a:pt x="2487585" y="303943"/>
                  </a:lnTo>
                  <a:lnTo>
                    <a:pt x="2408436" y="304416"/>
                  </a:lnTo>
                  <a:lnTo>
                    <a:pt x="2328525" y="304703"/>
                  </a:lnTo>
                  <a:lnTo>
                    <a:pt x="2247900" y="304799"/>
                  </a:lnTo>
                  <a:lnTo>
                    <a:pt x="2167276" y="304703"/>
                  </a:lnTo>
                  <a:lnTo>
                    <a:pt x="2087365" y="304417"/>
                  </a:lnTo>
                  <a:lnTo>
                    <a:pt x="2008215" y="303943"/>
                  </a:lnTo>
                  <a:lnTo>
                    <a:pt x="1929875" y="303286"/>
                  </a:lnTo>
                  <a:lnTo>
                    <a:pt x="1852392" y="302448"/>
                  </a:lnTo>
                  <a:lnTo>
                    <a:pt x="1775813" y="301433"/>
                  </a:lnTo>
                  <a:lnTo>
                    <a:pt x="1700186" y="300243"/>
                  </a:lnTo>
                  <a:lnTo>
                    <a:pt x="1625558" y="298883"/>
                  </a:lnTo>
                  <a:lnTo>
                    <a:pt x="1551977" y="297355"/>
                  </a:lnTo>
                  <a:lnTo>
                    <a:pt x="1479490" y="295663"/>
                  </a:lnTo>
                  <a:lnTo>
                    <a:pt x="1408146" y="293809"/>
                  </a:lnTo>
                  <a:lnTo>
                    <a:pt x="1337991" y="291798"/>
                  </a:lnTo>
                  <a:lnTo>
                    <a:pt x="1269073" y="289631"/>
                  </a:lnTo>
                  <a:lnTo>
                    <a:pt x="1201439" y="287313"/>
                  </a:lnTo>
                  <a:lnTo>
                    <a:pt x="1135138" y="284847"/>
                  </a:lnTo>
                  <a:lnTo>
                    <a:pt x="1070217" y="282235"/>
                  </a:lnTo>
                  <a:lnTo>
                    <a:pt x="1006723" y="279482"/>
                  </a:lnTo>
                  <a:lnTo>
                    <a:pt x="944704" y="276590"/>
                  </a:lnTo>
                  <a:lnTo>
                    <a:pt x="884207" y="273562"/>
                  </a:lnTo>
                  <a:lnTo>
                    <a:pt x="825280" y="270403"/>
                  </a:lnTo>
                  <a:lnTo>
                    <a:pt x="767971" y="267114"/>
                  </a:lnTo>
                  <a:lnTo>
                    <a:pt x="712327" y="263700"/>
                  </a:lnTo>
                  <a:lnTo>
                    <a:pt x="658395" y="260162"/>
                  </a:lnTo>
                  <a:lnTo>
                    <a:pt x="606223" y="256506"/>
                  </a:lnTo>
                  <a:lnTo>
                    <a:pt x="555860" y="252734"/>
                  </a:lnTo>
                  <a:lnTo>
                    <a:pt x="507351" y="248848"/>
                  </a:lnTo>
                  <a:lnTo>
                    <a:pt x="460745" y="244853"/>
                  </a:lnTo>
                  <a:lnTo>
                    <a:pt x="416089" y="240752"/>
                  </a:lnTo>
                  <a:lnTo>
                    <a:pt x="373432" y="236547"/>
                  </a:lnTo>
                  <a:lnTo>
                    <a:pt x="332819" y="232242"/>
                  </a:lnTo>
                  <a:lnTo>
                    <a:pt x="294300" y="227841"/>
                  </a:lnTo>
                  <a:lnTo>
                    <a:pt x="223731" y="218761"/>
                  </a:lnTo>
                  <a:lnTo>
                    <a:pt x="162104" y="209332"/>
                  </a:lnTo>
                  <a:lnTo>
                    <a:pt x="109799" y="199581"/>
                  </a:lnTo>
                  <a:lnTo>
                    <a:pt x="67198" y="189533"/>
                  </a:lnTo>
                  <a:lnTo>
                    <a:pt x="22323" y="173961"/>
                  </a:lnTo>
                  <a:lnTo>
                    <a:pt x="0" y="152400"/>
                  </a:lnTo>
                </a:path>
                <a:path w="4495800" h="914400">
                  <a:moveTo>
                    <a:pt x="0" y="152400"/>
                  </a:moveTo>
                  <a:lnTo>
                    <a:pt x="34680" y="125585"/>
                  </a:lnTo>
                  <a:lnTo>
                    <a:pt x="87261" y="110207"/>
                  </a:lnTo>
                  <a:lnTo>
                    <a:pt x="134761" y="100304"/>
                  </a:lnTo>
                  <a:lnTo>
                    <a:pt x="191774" y="90711"/>
                  </a:lnTo>
                  <a:lnTo>
                    <a:pt x="257920" y="81453"/>
                  </a:lnTo>
                  <a:lnTo>
                    <a:pt x="332818" y="72557"/>
                  </a:lnTo>
                  <a:lnTo>
                    <a:pt x="373430" y="68252"/>
                  </a:lnTo>
                  <a:lnTo>
                    <a:pt x="416088" y="64047"/>
                  </a:lnTo>
                  <a:lnTo>
                    <a:pt x="460743" y="59946"/>
                  </a:lnTo>
                  <a:lnTo>
                    <a:pt x="507349" y="55951"/>
                  </a:lnTo>
                  <a:lnTo>
                    <a:pt x="555858" y="52065"/>
                  </a:lnTo>
                  <a:lnTo>
                    <a:pt x="606222" y="48293"/>
                  </a:lnTo>
                  <a:lnTo>
                    <a:pt x="658393" y="44636"/>
                  </a:lnTo>
                  <a:lnTo>
                    <a:pt x="712325" y="41099"/>
                  </a:lnTo>
                  <a:lnTo>
                    <a:pt x="767969" y="37685"/>
                  </a:lnTo>
                  <a:lnTo>
                    <a:pt x="825278" y="34396"/>
                  </a:lnTo>
                  <a:lnTo>
                    <a:pt x="884205" y="31236"/>
                  </a:lnTo>
                  <a:lnTo>
                    <a:pt x="944702" y="28209"/>
                  </a:lnTo>
                  <a:lnTo>
                    <a:pt x="1006721" y="25317"/>
                  </a:lnTo>
                  <a:lnTo>
                    <a:pt x="1070215" y="22564"/>
                  </a:lnTo>
                  <a:lnTo>
                    <a:pt x="1135136" y="19952"/>
                  </a:lnTo>
                  <a:lnTo>
                    <a:pt x="1201437" y="17486"/>
                  </a:lnTo>
                  <a:lnTo>
                    <a:pt x="1269070" y="15168"/>
                  </a:lnTo>
                  <a:lnTo>
                    <a:pt x="1337988" y="13001"/>
                  </a:lnTo>
                  <a:lnTo>
                    <a:pt x="1408143" y="10990"/>
                  </a:lnTo>
                  <a:lnTo>
                    <a:pt x="1479488" y="9136"/>
                  </a:lnTo>
                  <a:lnTo>
                    <a:pt x="1551974" y="7444"/>
                  </a:lnTo>
                  <a:lnTo>
                    <a:pt x="1625555" y="5916"/>
                  </a:lnTo>
                  <a:lnTo>
                    <a:pt x="1700183" y="4555"/>
                  </a:lnTo>
                  <a:lnTo>
                    <a:pt x="1775810" y="3366"/>
                  </a:lnTo>
                  <a:lnTo>
                    <a:pt x="1852389" y="2351"/>
                  </a:lnTo>
                  <a:lnTo>
                    <a:pt x="1929873" y="1513"/>
                  </a:lnTo>
                  <a:lnTo>
                    <a:pt x="2008213" y="856"/>
                  </a:lnTo>
                  <a:lnTo>
                    <a:pt x="2087362" y="382"/>
                  </a:lnTo>
                  <a:lnTo>
                    <a:pt x="2167273" y="96"/>
                  </a:lnTo>
                  <a:lnTo>
                    <a:pt x="2247898" y="0"/>
                  </a:lnTo>
                  <a:lnTo>
                    <a:pt x="2328523" y="96"/>
                  </a:lnTo>
                  <a:lnTo>
                    <a:pt x="2408434" y="382"/>
                  </a:lnTo>
                  <a:lnTo>
                    <a:pt x="2487583" y="856"/>
                  </a:lnTo>
                  <a:lnTo>
                    <a:pt x="2565923" y="1513"/>
                  </a:lnTo>
                  <a:lnTo>
                    <a:pt x="2643406" y="2351"/>
                  </a:lnTo>
                  <a:lnTo>
                    <a:pt x="2719985" y="3366"/>
                  </a:lnTo>
                  <a:lnTo>
                    <a:pt x="2795613" y="4555"/>
                  </a:lnTo>
                  <a:lnTo>
                    <a:pt x="2870241" y="5915"/>
                  </a:lnTo>
                  <a:lnTo>
                    <a:pt x="2943822" y="7443"/>
                  </a:lnTo>
                  <a:lnTo>
                    <a:pt x="3016308" y="9136"/>
                  </a:lnTo>
                  <a:lnTo>
                    <a:pt x="3087653" y="10989"/>
                  </a:lnTo>
                  <a:lnTo>
                    <a:pt x="3157808" y="13001"/>
                  </a:lnTo>
                  <a:lnTo>
                    <a:pt x="3226726" y="15167"/>
                  </a:lnTo>
                  <a:lnTo>
                    <a:pt x="3294359" y="17485"/>
                  </a:lnTo>
                  <a:lnTo>
                    <a:pt x="3360660" y="19952"/>
                  </a:lnTo>
                  <a:lnTo>
                    <a:pt x="3425581" y="22563"/>
                  </a:lnTo>
                  <a:lnTo>
                    <a:pt x="3489075" y="25317"/>
                  </a:lnTo>
                  <a:lnTo>
                    <a:pt x="3551094" y="28209"/>
                  </a:lnTo>
                  <a:lnTo>
                    <a:pt x="3611591" y="31236"/>
                  </a:lnTo>
                  <a:lnTo>
                    <a:pt x="3670518" y="34396"/>
                  </a:lnTo>
                  <a:lnTo>
                    <a:pt x="3727827" y="37685"/>
                  </a:lnTo>
                  <a:lnTo>
                    <a:pt x="3783472" y="41099"/>
                  </a:lnTo>
                  <a:lnTo>
                    <a:pt x="3837403" y="44636"/>
                  </a:lnTo>
                  <a:lnTo>
                    <a:pt x="3889575" y="48293"/>
                  </a:lnTo>
                  <a:lnTo>
                    <a:pt x="3939939" y="52065"/>
                  </a:lnTo>
                  <a:lnTo>
                    <a:pt x="3988448" y="55950"/>
                  </a:lnTo>
                  <a:lnTo>
                    <a:pt x="4035053" y="59945"/>
                  </a:lnTo>
                  <a:lnTo>
                    <a:pt x="4079709" y="64047"/>
                  </a:lnTo>
                  <a:lnTo>
                    <a:pt x="4122367" y="68252"/>
                  </a:lnTo>
                  <a:lnTo>
                    <a:pt x="4162979" y="72556"/>
                  </a:lnTo>
                  <a:lnTo>
                    <a:pt x="4201498" y="76958"/>
                  </a:lnTo>
                  <a:lnTo>
                    <a:pt x="4272068" y="86038"/>
                  </a:lnTo>
                  <a:lnTo>
                    <a:pt x="4333695" y="95467"/>
                  </a:lnTo>
                  <a:lnTo>
                    <a:pt x="4385999" y="105218"/>
                  </a:lnTo>
                  <a:lnTo>
                    <a:pt x="4428600" y="115266"/>
                  </a:lnTo>
                  <a:lnTo>
                    <a:pt x="4473476" y="130838"/>
                  </a:lnTo>
                  <a:lnTo>
                    <a:pt x="4495799" y="152400"/>
                  </a:lnTo>
                  <a:lnTo>
                    <a:pt x="4495800" y="762000"/>
                  </a:lnTo>
                  <a:lnTo>
                    <a:pt x="4494380" y="767465"/>
                  </a:lnTo>
                  <a:lnTo>
                    <a:pt x="4490155" y="772883"/>
                  </a:lnTo>
                  <a:lnTo>
                    <a:pt x="4446144" y="794005"/>
                  </a:lnTo>
                  <a:lnTo>
                    <a:pt x="4408537" y="804192"/>
                  </a:lnTo>
                  <a:lnTo>
                    <a:pt x="4361037" y="814095"/>
                  </a:lnTo>
                  <a:lnTo>
                    <a:pt x="4304024" y="823688"/>
                  </a:lnTo>
                  <a:lnTo>
                    <a:pt x="4237878" y="832946"/>
                  </a:lnTo>
                  <a:lnTo>
                    <a:pt x="4162980" y="841842"/>
                  </a:lnTo>
                  <a:lnTo>
                    <a:pt x="4122368" y="846147"/>
                  </a:lnTo>
                  <a:lnTo>
                    <a:pt x="4079710" y="850352"/>
                  </a:lnTo>
                  <a:lnTo>
                    <a:pt x="4035055" y="854453"/>
                  </a:lnTo>
                  <a:lnTo>
                    <a:pt x="3988449" y="858448"/>
                  </a:lnTo>
                  <a:lnTo>
                    <a:pt x="3939940" y="862333"/>
                  </a:lnTo>
                  <a:lnTo>
                    <a:pt x="3889576" y="866106"/>
                  </a:lnTo>
                  <a:lnTo>
                    <a:pt x="3837405" y="869762"/>
                  </a:lnTo>
                  <a:lnTo>
                    <a:pt x="3783473" y="873299"/>
                  </a:lnTo>
                  <a:lnTo>
                    <a:pt x="3727829" y="876714"/>
                  </a:lnTo>
                  <a:lnTo>
                    <a:pt x="3670520" y="880003"/>
                  </a:lnTo>
                  <a:lnTo>
                    <a:pt x="3611593" y="883162"/>
                  </a:lnTo>
                  <a:lnTo>
                    <a:pt x="3551096" y="886190"/>
                  </a:lnTo>
                  <a:lnTo>
                    <a:pt x="3489077" y="889082"/>
                  </a:lnTo>
                  <a:lnTo>
                    <a:pt x="3425583" y="891835"/>
                  </a:lnTo>
                  <a:lnTo>
                    <a:pt x="3360662" y="894447"/>
                  </a:lnTo>
                  <a:lnTo>
                    <a:pt x="3294361" y="896913"/>
                  </a:lnTo>
                  <a:lnTo>
                    <a:pt x="3226728" y="899231"/>
                  </a:lnTo>
                  <a:lnTo>
                    <a:pt x="3157810" y="901397"/>
                  </a:lnTo>
                  <a:lnTo>
                    <a:pt x="3087655" y="903409"/>
                  </a:lnTo>
                  <a:lnTo>
                    <a:pt x="3016310" y="905263"/>
                  </a:lnTo>
                  <a:lnTo>
                    <a:pt x="2943824" y="906955"/>
                  </a:lnTo>
                  <a:lnTo>
                    <a:pt x="2870243" y="908483"/>
                  </a:lnTo>
                  <a:lnTo>
                    <a:pt x="2795615" y="909843"/>
                  </a:lnTo>
                  <a:lnTo>
                    <a:pt x="2719988" y="911033"/>
                  </a:lnTo>
                  <a:lnTo>
                    <a:pt x="2643409" y="912048"/>
                  </a:lnTo>
                  <a:lnTo>
                    <a:pt x="2565925" y="912886"/>
                  </a:lnTo>
                  <a:lnTo>
                    <a:pt x="2487585" y="913543"/>
                  </a:lnTo>
                  <a:lnTo>
                    <a:pt x="2408436" y="914016"/>
                  </a:lnTo>
                  <a:lnTo>
                    <a:pt x="2328525" y="914303"/>
                  </a:lnTo>
                  <a:lnTo>
                    <a:pt x="2247900" y="914399"/>
                  </a:lnTo>
                  <a:lnTo>
                    <a:pt x="2167276" y="914303"/>
                  </a:lnTo>
                  <a:lnTo>
                    <a:pt x="2087365" y="914017"/>
                  </a:lnTo>
                  <a:lnTo>
                    <a:pt x="2008215" y="913543"/>
                  </a:lnTo>
                  <a:lnTo>
                    <a:pt x="1929875" y="912886"/>
                  </a:lnTo>
                  <a:lnTo>
                    <a:pt x="1852392" y="912048"/>
                  </a:lnTo>
                  <a:lnTo>
                    <a:pt x="1775813" y="911033"/>
                  </a:lnTo>
                  <a:lnTo>
                    <a:pt x="1700186" y="909843"/>
                  </a:lnTo>
                  <a:lnTo>
                    <a:pt x="1625558" y="908483"/>
                  </a:lnTo>
                  <a:lnTo>
                    <a:pt x="1551977" y="906955"/>
                  </a:lnTo>
                  <a:lnTo>
                    <a:pt x="1479490" y="905263"/>
                  </a:lnTo>
                  <a:lnTo>
                    <a:pt x="1408146" y="903409"/>
                  </a:lnTo>
                  <a:lnTo>
                    <a:pt x="1337991" y="901398"/>
                  </a:lnTo>
                  <a:lnTo>
                    <a:pt x="1269073" y="899231"/>
                  </a:lnTo>
                  <a:lnTo>
                    <a:pt x="1201439" y="896913"/>
                  </a:lnTo>
                  <a:lnTo>
                    <a:pt x="1135138" y="894447"/>
                  </a:lnTo>
                  <a:lnTo>
                    <a:pt x="1070217" y="891835"/>
                  </a:lnTo>
                  <a:lnTo>
                    <a:pt x="1006723" y="889082"/>
                  </a:lnTo>
                  <a:lnTo>
                    <a:pt x="944704" y="886190"/>
                  </a:lnTo>
                  <a:lnTo>
                    <a:pt x="884207" y="883162"/>
                  </a:lnTo>
                  <a:lnTo>
                    <a:pt x="825280" y="880003"/>
                  </a:lnTo>
                  <a:lnTo>
                    <a:pt x="767971" y="876714"/>
                  </a:lnTo>
                  <a:lnTo>
                    <a:pt x="712327" y="873300"/>
                  </a:lnTo>
                  <a:lnTo>
                    <a:pt x="658395" y="869762"/>
                  </a:lnTo>
                  <a:lnTo>
                    <a:pt x="606223" y="866106"/>
                  </a:lnTo>
                  <a:lnTo>
                    <a:pt x="555860" y="862334"/>
                  </a:lnTo>
                  <a:lnTo>
                    <a:pt x="507351" y="858448"/>
                  </a:lnTo>
                  <a:lnTo>
                    <a:pt x="460745" y="854453"/>
                  </a:lnTo>
                  <a:lnTo>
                    <a:pt x="416089" y="850352"/>
                  </a:lnTo>
                  <a:lnTo>
                    <a:pt x="373432" y="846147"/>
                  </a:lnTo>
                  <a:lnTo>
                    <a:pt x="332819" y="841842"/>
                  </a:lnTo>
                  <a:lnTo>
                    <a:pt x="294300" y="837441"/>
                  </a:lnTo>
                  <a:lnTo>
                    <a:pt x="223731" y="828361"/>
                  </a:lnTo>
                  <a:lnTo>
                    <a:pt x="162104" y="818932"/>
                  </a:lnTo>
                  <a:lnTo>
                    <a:pt x="109799" y="809181"/>
                  </a:lnTo>
                  <a:lnTo>
                    <a:pt x="67198" y="799133"/>
                  </a:lnTo>
                  <a:lnTo>
                    <a:pt x="22323" y="783561"/>
                  </a:lnTo>
                  <a:lnTo>
                    <a:pt x="0" y="762000"/>
                  </a:lnTo>
                  <a:lnTo>
                    <a:pt x="0" y="152400"/>
                  </a:lnTo>
                  <a:close/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5" name="object 5"/>
          <p:cNvSpPr txBox="1"/>
          <p:nvPr/>
        </p:nvSpPr>
        <p:spPr>
          <a:xfrm>
            <a:off x="1565274" y="5300345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从业准备阶段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244462" y="3357574"/>
            <a:ext cx="4492625" cy="1945005"/>
          </a:xfrm>
          <a:custGeom>
            <a:rect l="l" t="t" r="r" b="b"/>
            <a:pathLst>
              <a:path w="4492625" h="1945004">
                <a:moveTo>
                  <a:pt x="4492625" y="1792274"/>
                </a:moveTo>
                <a:lnTo>
                  <a:pt x="4491215" y="1786813"/>
                </a:lnTo>
                <a:lnTo>
                  <a:pt x="4486986" y="1781403"/>
                </a:lnTo>
                <a:lnTo>
                  <a:pt x="4480014" y="1776031"/>
                </a:lnTo>
                <a:lnTo>
                  <a:pt x="4472000" y="1771650"/>
                </a:lnTo>
                <a:lnTo>
                  <a:pt x="4472000" y="0"/>
                </a:lnTo>
                <a:lnTo>
                  <a:pt x="6362" y="0"/>
                </a:lnTo>
                <a:lnTo>
                  <a:pt x="6362" y="1780844"/>
                </a:lnTo>
                <a:lnTo>
                  <a:pt x="5651" y="1781390"/>
                </a:lnTo>
                <a:lnTo>
                  <a:pt x="1422" y="1786813"/>
                </a:lnTo>
                <a:lnTo>
                  <a:pt x="0" y="1792274"/>
                </a:lnTo>
                <a:lnTo>
                  <a:pt x="1422" y="1797748"/>
                </a:lnTo>
                <a:lnTo>
                  <a:pt x="5638" y="1803158"/>
                </a:lnTo>
                <a:lnTo>
                  <a:pt x="6362" y="1803717"/>
                </a:lnTo>
                <a:lnTo>
                  <a:pt x="6362" y="1814499"/>
                </a:lnTo>
                <a:lnTo>
                  <a:pt x="23863" y="1814499"/>
                </a:lnTo>
                <a:lnTo>
                  <a:pt x="34658" y="1819097"/>
                </a:lnTo>
                <a:lnTo>
                  <a:pt x="49618" y="1824291"/>
                </a:lnTo>
                <a:lnTo>
                  <a:pt x="87210" y="1834476"/>
                </a:lnTo>
                <a:lnTo>
                  <a:pt x="134670" y="1844370"/>
                </a:lnTo>
                <a:lnTo>
                  <a:pt x="191643" y="1853971"/>
                </a:lnTo>
                <a:lnTo>
                  <a:pt x="257746" y="1863229"/>
                </a:lnTo>
                <a:lnTo>
                  <a:pt x="332587" y="1872119"/>
                </a:lnTo>
                <a:lnTo>
                  <a:pt x="373176" y="1876425"/>
                </a:lnTo>
                <a:lnTo>
                  <a:pt x="415798" y="1880628"/>
                </a:lnTo>
                <a:lnTo>
                  <a:pt x="460425" y="1884730"/>
                </a:lnTo>
                <a:lnTo>
                  <a:pt x="506996" y="1888731"/>
                </a:lnTo>
                <a:lnTo>
                  <a:pt x="555472" y="1892617"/>
                </a:lnTo>
                <a:lnTo>
                  <a:pt x="605802" y="1896389"/>
                </a:lnTo>
                <a:lnTo>
                  <a:pt x="657936" y="1900047"/>
                </a:lnTo>
                <a:lnTo>
                  <a:pt x="711822" y="1903577"/>
                </a:lnTo>
                <a:lnTo>
                  <a:pt x="767435" y="1906993"/>
                </a:lnTo>
                <a:lnTo>
                  <a:pt x="824699" y="1910283"/>
                </a:lnTo>
                <a:lnTo>
                  <a:pt x="883589" y="1913445"/>
                </a:lnTo>
                <a:lnTo>
                  <a:pt x="944041" y="1916468"/>
                </a:lnTo>
                <a:lnTo>
                  <a:pt x="1006017" y="1919363"/>
                </a:lnTo>
                <a:lnTo>
                  <a:pt x="1069467" y="1922119"/>
                </a:lnTo>
                <a:lnTo>
                  <a:pt x="1134338" y="1924723"/>
                </a:lnTo>
                <a:lnTo>
                  <a:pt x="1200594" y="1927199"/>
                </a:lnTo>
                <a:lnTo>
                  <a:pt x="1268183" y="1929511"/>
                </a:lnTo>
                <a:lnTo>
                  <a:pt x="1337056" y="1931682"/>
                </a:lnTo>
                <a:lnTo>
                  <a:pt x="1407160" y="1933689"/>
                </a:lnTo>
                <a:lnTo>
                  <a:pt x="1478445" y="1935543"/>
                </a:lnTo>
                <a:lnTo>
                  <a:pt x="1550885" y="1937232"/>
                </a:lnTo>
                <a:lnTo>
                  <a:pt x="1624418" y="1938769"/>
                </a:lnTo>
                <a:lnTo>
                  <a:pt x="1698993" y="1940128"/>
                </a:lnTo>
                <a:lnTo>
                  <a:pt x="1774558" y="1941309"/>
                </a:lnTo>
                <a:lnTo>
                  <a:pt x="1851088" y="1942325"/>
                </a:lnTo>
                <a:lnTo>
                  <a:pt x="1928520" y="1943163"/>
                </a:lnTo>
                <a:lnTo>
                  <a:pt x="2006803" y="1943823"/>
                </a:lnTo>
                <a:lnTo>
                  <a:pt x="2085898" y="1944293"/>
                </a:lnTo>
                <a:lnTo>
                  <a:pt x="2246312" y="1944674"/>
                </a:lnTo>
                <a:lnTo>
                  <a:pt x="2326881" y="1944585"/>
                </a:lnTo>
                <a:lnTo>
                  <a:pt x="2406739" y="1944293"/>
                </a:lnTo>
                <a:lnTo>
                  <a:pt x="2485834" y="1943823"/>
                </a:lnTo>
                <a:lnTo>
                  <a:pt x="2564117" y="1943163"/>
                </a:lnTo>
                <a:lnTo>
                  <a:pt x="2641549" y="1942325"/>
                </a:lnTo>
                <a:lnTo>
                  <a:pt x="2718066" y="1941309"/>
                </a:lnTo>
                <a:lnTo>
                  <a:pt x="2793644" y="1940128"/>
                </a:lnTo>
                <a:lnTo>
                  <a:pt x="2868218" y="1938769"/>
                </a:lnTo>
                <a:lnTo>
                  <a:pt x="2941751" y="1937232"/>
                </a:lnTo>
                <a:lnTo>
                  <a:pt x="3014180" y="1935543"/>
                </a:lnTo>
                <a:lnTo>
                  <a:pt x="3085477" y="1933689"/>
                </a:lnTo>
                <a:lnTo>
                  <a:pt x="3155581" y="1931682"/>
                </a:lnTo>
                <a:lnTo>
                  <a:pt x="3224453" y="1929511"/>
                </a:lnTo>
                <a:lnTo>
                  <a:pt x="3292043" y="1927199"/>
                </a:lnTo>
                <a:lnTo>
                  <a:pt x="3358286" y="1924723"/>
                </a:lnTo>
                <a:lnTo>
                  <a:pt x="3423170" y="1922119"/>
                </a:lnTo>
                <a:lnTo>
                  <a:pt x="3486620" y="1919363"/>
                </a:lnTo>
                <a:lnTo>
                  <a:pt x="3548596" y="1916468"/>
                </a:lnTo>
                <a:lnTo>
                  <a:pt x="3609048" y="1913445"/>
                </a:lnTo>
                <a:lnTo>
                  <a:pt x="3667937" y="1910283"/>
                </a:lnTo>
                <a:lnTo>
                  <a:pt x="3725202" y="1906993"/>
                </a:lnTo>
                <a:lnTo>
                  <a:pt x="3780802" y="1903577"/>
                </a:lnTo>
                <a:lnTo>
                  <a:pt x="3834701" y="1900047"/>
                </a:lnTo>
                <a:lnTo>
                  <a:pt x="3886835" y="1896389"/>
                </a:lnTo>
                <a:lnTo>
                  <a:pt x="3937165" y="1892617"/>
                </a:lnTo>
                <a:lnTo>
                  <a:pt x="3985641" y="1888731"/>
                </a:lnTo>
                <a:lnTo>
                  <a:pt x="4032212" y="1884730"/>
                </a:lnTo>
                <a:lnTo>
                  <a:pt x="4076827" y="1880628"/>
                </a:lnTo>
                <a:lnTo>
                  <a:pt x="4119461" y="1876425"/>
                </a:lnTo>
                <a:lnTo>
                  <a:pt x="4160050" y="1872119"/>
                </a:lnTo>
                <a:lnTo>
                  <a:pt x="4198531" y="1867725"/>
                </a:lnTo>
                <a:lnTo>
                  <a:pt x="4269054" y="1858645"/>
                </a:lnTo>
                <a:lnTo>
                  <a:pt x="4330636" y="1849208"/>
                </a:lnTo>
                <a:lnTo>
                  <a:pt x="4382909" y="1839468"/>
                </a:lnTo>
                <a:lnTo>
                  <a:pt x="4425480" y="1829409"/>
                </a:lnTo>
                <a:lnTo>
                  <a:pt x="4468761" y="1814499"/>
                </a:lnTo>
                <a:lnTo>
                  <a:pt x="4472000" y="1814499"/>
                </a:lnTo>
                <a:lnTo>
                  <a:pt x="4472000" y="1812925"/>
                </a:lnTo>
                <a:lnTo>
                  <a:pt x="4480014" y="1808530"/>
                </a:lnTo>
                <a:lnTo>
                  <a:pt x="4486986" y="1803158"/>
                </a:lnTo>
                <a:lnTo>
                  <a:pt x="4491215" y="1797748"/>
                </a:lnTo>
                <a:lnTo>
                  <a:pt x="4492625" y="1792274"/>
                </a:lnTo>
                <a:close/>
              </a:path>
            </a:pathLst>
          </a:custGeom>
          <a:solidFill>
            <a:srgbClr val="0000CC"/>
          </a:solidFill>
        </p:spPr>
        <p:txBody>
          <a:bodyPr wrap="square" lIns="0" tIns="0" rIns="0" bIns="0" rtlCol="0"/>
          <a:lstStyle/>
          <a:p/>
        </p:txBody>
      </p:sp>
      <p:sp>
        <p:nvSpPr>
          <p:cNvPr id="7" name="object 7"/>
          <p:cNvSpPr txBox="1"/>
          <p:nvPr/>
        </p:nvSpPr>
        <p:spPr>
          <a:xfrm>
            <a:off x="1251743" y="4088288"/>
            <a:ext cx="246380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b="1" spc="-15">
                <a:solidFill>
                  <a:srgbClr val="FFFFFF"/>
                </a:solidFill>
                <a:latin typeface="Microsoft JhengHei"/>
                <a:cs typeface="Microsoft JhengHei"/>
              </a:rPr>
              <a:t>从业阶段</a:t>
            </a:r>
            <a:endParaRPr sz="4800">
              <a:latin typeface="Microsoft JhengHei"/>
              <a:cs typeface="Microsoft JhengHei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234949" y="2584450"/>
            <a:ext cx="4497705" cy="895350"/>
            <a:chOff x="234949" y="2584450"/>
            <a:chExt cx="4497705" cy="895350"/>
          </a:xfrm>
        </p:grpSpPr>
        <p:sp>
          <p:nvSpPr>
            <p:cNvPr id="9" name="object 9"/>
            <p:cNvSpPr/>
            <p:nvPr/>
          </p:nvSpPr>
          <p:spPr>
            <a:xfrm>
              <a:off x="263524" y="2613025"/>
              <a:ext cx="4440555" cy="838200"/>
            </a:xfrm>
            <a:custGeom>
              <a:rect l="l" t="t" r="r" b="b"/>
              <a:pathLst>
                <a:path w="4440555" h="838200">
                  <a:moveTo>
                    <a:pt x="2220120" y="838199"/>
                  </a:moveTo>
                  <a:lnTo>
                    <a:pt x="2138722" y="838107"/>
                  </a:lnTo>
                  <a:lnTo>
                    <a:pt x="2058068" y="837833"/>
                  </a:lnTo>
                  <a:lnTo>
                    <a:pt x="1978204" y="837379"/>
                  </a:lnTo>
                  <a:lnTo>
                    <a:pt x="1899178" y="836750"/>
                  </a:lnTo>
                  <a:lnTo>
                    <a:pt x="1821041" y="835948"/>
                  </a:lnTo>
                  <a:lnTo>
                    <a:pt x="1743843" y="834977"/>
                  </a:lnTo>
                  <a:lnTo>
                    <a:pt x="1667633" y="833839"/>
                  </a:lnTo>
                  <a:lnTo>
                    <a:pt x="1592463" y="832538"/>
                  </a:lnTo>
                  <a:lnTo>
                    <a:pt x="1518382" y="831077"/>
                  </a:lnTo>
                  <a:lnTo>
                    <a:pt x="1445440" y="829459"/>
                  </a:lnTo>
                  <a:lnTo>
                    <a:pt x="1373687" y="827687"/>
                  </a:lnTo>
                  <a:lnTo>
                    <a:pt x="1303175" y="825765"/>
                  </a:lnTo>
                  <a:lnTo>
                    <a:pt x="1233952" y="823695"/>
                  </a:lnTo>
                  <a:lnTo>
                    <a:pt x="1166069" y="821481"/>
                  </a:lnTo>
                  <a:lnTo>
                    <a:pt x="1099576" y="819126"/>
                  </a:lnTo>
                  <a:lnTo>
                    <a:pt x="1034523" y="816633"/>
                  </a:lnTo>
                  <a:lnTo>
                    <a:pt x="970961" y="814005"/>
                  </a:lnTo>
                  <a:lnTo>
                    <a:pt x="908940" y="811245"/>
                  </a:lnTo>
                  <a:lnTo>
                    <a:pt x="848509" y="808357"/>
                  </a:lnTo>
                  <a:lnTo>
                    <a:pt x="789719" y="805343"/>
                  </a:lnTo>
                  <a:lnTo>
                    <a:pt x="732620" y="802208"/>
                  </a:lnTo>
                  <a:lnTo>
                    <a:pt x="677263" y="798953"/>
                  </a:lnTo>
                  <a:lnTo>
                    <a:pt x="623697" y="795582"/>
                  </a:lnTo>
                  <a:lnTo>
                    <a:pt x="571973" y="792099"/>
                  </a:lnTo>
                  <a:lnTo>
                    <a:pt x="522140" y="788506"/>
                  </a:lnTo>
                  <a:lnTo>
                    <a:pt x="474249" y="784807"/>
                  </a:lnTo>
                  <a:lnTo>
                    <a:pt x="428350" y="781004"/>
                  </a:lnTo>
                  <a:lnTo>
                    <a:pt x="384494" y="777101"/>
                  </a:lnTo>
                  <a:lnTo>
                    <a:pt x="342730" y="773102"/>
                  </a:lnTo>
                  <a:lnTo>
                    <a:pt x="303108" y="769008"/>
                  </a:lnTo>
                  <a:lnTo>
                    <a:pt x="230493" y="760553"/>
                  </a:lnTo>
                  <a:lnTo>
                    <a:pt x="167051" y="751760"/>
                  </a:lnTo>
                  <a:lnTo>
                    <a:pt x="113181" y="742655"/>
                  </a:lnTo>
                  <a:lnTo>
                    <a:pt x="69287" y="733264"/>
                  </a:lnTo>
                  <a:lnTo>
                    <a:pt x="23025" y="718694"/>
                  </a:lnTo>
                  <a:lnTo>
                    <a:pt x="0" y="139700"/>
                  </a:lnTo>
                  <a:lnTo>
                    <a:pt x="1464" y="134578"/>
                  </a:lnTo>
                  <a:lnTo>
                    <a:pt x="35768" y="114588"/>
                  </a:lnTo>
                  <a:lnTo>
                    <a:pt x="89963" y="100205"/>
                  </a:lnTo>
                  <a:lnTo>
                    <a:pt x="138896" y="90954"/>
                  </a:lnTo>
                  <a:lnTo>
                    <a:pt x="197602" y="82002"/>
                  </a:lnTo>
                  <a:lnTo>
                    <a:pt x="265682" y="73374"/>
                  </a:lnTo>
                  <a:lnTo>
                    <a:pt x="342733" y="65097"/>
                  </a:lnTo>
                  <a:lnTo>
                    <a:pt x="384498" y="61097"/>
                  </a:lnTo>
                  <a:lnTo>
                    <a:pt x="428354" y="57194"/>
                  </a:lnTo>
                  <a:lnTo>
                    <a:pt x="474253" y="53392"/>
                  </a:lnTo>
                  <a:lnTo>
                    <a:pt x="522145" y="49692"/>
                  </a:lnTo>
                  <a:lnTo>
                    <a:pt x="571978" y="46099"/>
                  </a:lnTo>
                  <a:lnTo>
                    <a:pt x="623702" y="42616"/>
                  </a:lnTo>
                  <a:lnTo>
                    <a:pt x="677269" y="39245"/>
                  </a:lnTo>
                  <a:lnTo>
                    <a:pt x="732626" y="35991"/>
                  </a:lnTo>
                  <a:lnTo>
                    <a:pt x="789726" y="32855"/>
                  </a:lnTo>
                  <a:lnTo>
                    <a:pt x="848516" y="29842"/>
                  </a:lnTo>
                  <a:lnTo>
                    <a:pt x="908947" y="26953"/>
                  </a:lnTo>
                  <a:lnTo>
                    <a:pt x="970969" y="24194"/>
                  </a:lnTo>
                  <a:lnTo>
                    <a:pt x="1034531" y="21566"/>
                  </a:lnTo>
                  <a:lnTo>
                    <a:pt x="1099584" y="19073"/>
                  </a:lnTo>
                  <a:lnTo>
                    <a:pt x="1166077" y="16717"/>
                  </a:lnTo>
                  <a:lnTo>
                    <a:pt x="1233961" y="14503"/>
                  </a:lnTo>
                  <a:lnTo>
                    <a:pt x="1303184" y="12433"/>
                  </a:lnTo>
                  <a:lnTo>
                    <a:pt x="1373697" y="10511"/>
                  </a:lnTo>
                  <a:lnTo>
                    <a:pt x="1445450" y="8739"/>
                  </a:lnTo>
                  <a:lnTo>
                    <a:pt x="1518392" y="7121"/>
                  </a:lnTo>
                  <a:lnTo>
                    <a:pt x="1592474" y="5660"/>
                  </a:lnTo>
                  <a:lnTo>
                    <a:pt x="1667645" y="4359"/>
                  </a:lnTo>
                  <a:lnTo>
                    <a:pt x="1743855" y="3222"/>
                  </a:lnTo>
                  <a:lnTo>
                    <a:pt x="1821053" y="2250"/>
                  </a:lnTo>
                  <a:lnTo>
                    <a:pt x="1899191" y="1448"/>
                  </a:lnTo>
                  <a:lnTo>
                    <a:pt x="1978217" y="819"/>
                  </a:lnTo>
                  <a:lnTo>
                    <a:pt x="2058082" y="366"/>
                  </a:lnTo>
                  <a:lnTo>
                    <a:pt x="2138738" y="92"/>
                  </a:lnTo>
                  <a:lnTo>
                    <a:pt x="2220117" y="0"/>
                  </a:lnTo>
                  <a:lnTo>
                    <a:pt x="2301511" y="92"/>
                  </a:lnTo>
                  <a:lnTo>
                    <a:pt x="2382164" y="366"/>
                  </a:lnTo>
                  <a:lnTo>
                    <a:pt x="2462028" y="819"/>
                  </a:lnTo>
                  <a:lnTo>
                    <a:pt x="2541053" y="1448"/>
                  </a:lnTo>
                  <a:lnTo>
                    <a:pt x="2619191" y="2250"/>
                  </a:lnTo>
                  <a:lnTo>
                    <a:pt x="2696389" y="3222"/>
                  </a:lnTo>
                  <a:lnTo>
                    <a:pt x="2772598" y="4359"/>
                  </a:lnTo>
                  <a:lnTo>
                    <a:pt x="2847769" y="5660"/>
                  </a:lnTo>
                  <a:lnTo>
                    <a:pt x="2921850" y="7121"/>
                  </a:lnTo>
                  <a:lnTo>
                    <a:pt x="2994792" y="8739"/>
                  </a:lnTo>
                  <a:lnTo>
                    <a:pt x="3066545" y="10511"/>
                  </a:lnTo>
                  <a:lnTo>
                    <a:pt x="3137058" y="12434"/>
                  </a:lnTo>
                  <a:lnTo>
                    <a:pt x="3206281" y="14503"/>
                  </a:lnTo>
                  <a:lnTo>
                    <a:pt x="3274164" y="16717"/>
                  </a:lnTo>
                  <a:lnTo>
                    <a:pt x="3340657" y="19073"/>
                  </a:lnTo>
                  <a:lnTo>
                    <a:pt x="3405709" y="21566"/>
                  </a:lnTo>
                  <a:lnTo>
                    <a:pt x="3469272" y="24194"/>
                  </a:lnTo>
                  <a:lnTo>
                    <a:pt x="3531293" y="26953"/>
                  </a:lnTo>
                  <a:lnTo>
                    <a:pt x="3591724" y="29842"/>
                  </a:lnTo>
                  <a:lnTo>
                    <a:pt x="3650514" y="32855"/>
                  </a:lnTo>
                  <a:lnTo>
                    <a:pt x="3707613" y="35991"/>
                  </a:lnTo>
                  <a:lnTo>
                    <a:pt x="3762970" y="39246"/>
                  </a:lnTo>
                  <a:lnTo>
                    <a:pt x="3816536" y="42616"/>
                  </a:lnTo>
                  <a:lnTo>
                    <a:pt x="3868261" y="46100"/>
                  </a:lnTo>
                  <a:lnTo>
                    <a:pt x="3918094" y="49693"/>
                  </a:lnTo>
                  <a:lnTo>
                    <a:pt x="3965985" y="53392"/>
                  </a:lnTo>
                  <a:lnTo>
                    <a:pt x="4011884" y="57194"/>
                  </a:lnTo>
                  <a:lnTo>
                    <a:pt x="4055740" y="61097"/>
                  </a:lnTo>
                  <a:lnTo>
                    <a:pt x="4097504" y="65097"/>
                  </a:lnTo>
                  <a:lnTo>
                    <a:pt x="4137126" y="69190"/>
                  </a:lnTo>
                  <a:lnTo>
                    <a:pt x="4209741" y="77646"/>
                  </a:lnTo>
                  <a:lnTo>
                    <a:pt x="4273184" y="86439"/>
                  </a:lnTo>
                  <a:lnTo>
                    <a:pt x="4327054" y="95543"/>
                  </a:lnTo>
                  <a:lnTo>
                    <a:pt x="4370949" y="104935"/>
                  </a:lnTo>
                  <a:lnTo>
                    <a:pt x="4417211" y="119505"/>
                  </a:lnTo>
                  <a:lnTo>
                    <a:pt x="4440237" y="139700"/>
                  </a:lnTo>
                  <a:lnTo>
                    <a:pt x="4440237" y="698500"/>
                  </a:lnTo>
                  <a:lnTo>
                    <a:pt x="4404467" y="723611"/>
                  </a:lnTo>
                  <a:lnTo>
                    <a:pt x="4350272" y="737994"/>
                  </a:lnTo>
                  <a:lnTo>
                    <a:pt x="4301339" y="747245"/>
                  </a:lnTo>
                  <a:lnTo>
                    <a:pt x="4242631" y="756197"/>
                  </a:lnTo>
                  <a:lnTo>
                    <a:pt x="4174552" y="764825"/>
                  </a:lnTo>
                  <a:lnTo>
                    <a:pt x="4097500" y="773102"/>
                  </a:lnTo>
                  <a:lnTo>
                    <a:pt x="4055736" y="777102"/>
                  </a:lnTo>
                  <a:lnTo>
                    <a:pt x="4011879" y="781004"/>
                  </a:lnTo>
                  <a:lnTo>
                    <a:pt x="3965980" y="784807"/>
                  </a:lnTo>
                  <a:lnTo>
                    <a:pt x="3918088" y="788506"/>
                  </a:lnTo>
                  <a:lnTo>
                    <a:pt x="3868255" y="792099"/>
                  </a:lnTo>
                  <a:lnTo>
                    <a:pt x="3816530" y="795583"/>
                  </a:lnTo>
                  <a:lnTo>
                    <a:pt x="3762964" y="798953"/>
                  </a:lnTo>
                  <a:lnTo>
                    <a:pt x="3707606" y="802208"/>
                  </a:lnTo>
                  <a:lnTo>
                    <a:pt x="3650507" y="805344"/>
                  </a:lnTo>
                  <a:lnTo>
                    <a:pt x="3591716" y="808357"/>
                  </a:lnTo>
                  <a:lnTo>
                    <a:pt x="3531285" y="811245"/>
                  </a:lnTo>
                  <a:lnTo>
                    <a:pt x="3469263" y="814005"/>
                  </a:lnTo>
                  <a:lnTo>
                    <a:pt x="3405701" y="816633"/>
                  </a:lnTo>
                  <a:lnTo>
                    <a:pt x="3340647" y="819126"/>
                  </a:lnTo>
                  <a:lnTo>
                    <a:pt x="3274154" y="821481"/>
                  </a:lnTo>
                  <a:lnTo>
                    <a:pt x="3206271" y="823696"/>
                  </a:lnTo>
                  <a:lnTo>
                    <a:pt x="3137047" y="825765"/>
                  </a:lnTo>
                  <a:lnTo>
                    <a:pt x="3066534" y="827688"/>
                  </a:lnTo>
                  <a:lnTo>
                    <a:pt x="2994781" y="829459"/>
                  </a:lnTo>
                  <a:lnTo>
                    <a:pt x="2921839" y="831077"/>
                  </a:lnTo>
                  <a:lnTo>
                    <a:pt x="2847757" y="832538"/>
                  </a:lnTo>
                  <a:lnTo>
                    <a:pt x="2772586" y="833839"/>
                  </a:lnTo>
                  <a:lnTo>
                    <a:pt x="2696376" y="834977"/>
                  </a:lnTo>
                  <a:lnTo>
                    <a:pt x="2619177" y="835948"/>
                  </a:lnTo>
                  <a:lnTo>
                    <a:pt x="2541039" y="836750"/>
                  </a:lnTo>
                  <a:lnTo>
                    <a:pt x="2462013" y="837379"/>
                  </a:lnTo>
                  <a:lnTo>
                    <a:pt x="2382147" y="837833"/>
                  </a:lnTo>
                  <a:lnTo>
                    <a:pt x="2301487" y="838107"/>
                  </a:lnTo>
                  <a:lnTo>
                    <a:pt x="2220120" y="838199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0" name="object 10"/>
            <p:cNvSpPr/>
            <p:nvPr/>
          </p:nvSpPr>
          <p:spPr>
            <a:xfrm>
              <a:off x="263524" y="2613025"/>
              <a:ext cx="4440555" cy="838200"/>
            </a:xfrm>
            <a:custGeom>
              <a:rect l="l" t="t" r="r" b="b"/>
              <a:pathLst>
                <a:path w="4440555" h="838200">
                  <a:moveTo>
                    <a:pt x="4440237" y="139699"/>
                  </a:moveTo>
                  <a:lnTo>
                    <a:pt x="4404468" y="164811"/>
                  </a:lnTo>
                  <a:lnTo>
                    <a:pt x="4350273" y="179194"/>
                  </a:lnTo>
                  <a:lnTo>
                    <a:pt x="4301341" y="188445"/>
                  </a:lnTo>
                  <a:lnTo>
                    <a:pt x="4242634" y="197397"/>
                  </a:lnTo>
                  <a:lnTo>
                    <a:pt x="4174555" y="206025"/>
                  </a:lnTo>
                  <a:lnTo>
                    <a:pt x="4097504" y="214302"/>
                  </a:lnTo>
                  <a:lnTo>
                    <a:pt x="4055740" y="218302"/>
                  </a:lnTo>
                  <a:lnTo>
                    <a:pt x="4011883" y="222204"/>
                  </a:lnTo>
                  <a:lnTo>
                    <a:pt x="3965984" y="226007"/>
                  </a:lnTo>
                  <a:lnTo>
                    <a:pt x="3918093" y="229706"/>
                  </a:lnTo>
                  <a:lnTo>
                    <a:pt x="3868260" y="233299"/>
                  </a:lnTo>
                  <a:lnTo>
                    <a:pt x="3816536" y="236783"/>
                  </a:lnTo>
                  <a:lnTo>
                    <a:pt x="3762969" y="240153"/>
                  </a:lnTo>
                  <a:lnTo>
                    <a:pt x="3707612" y="243408"/>
                  </a:lnTo>
                  <a:lnTo>
                    <a:pt x="3650513" y="246544"/>
                  </a:lnTo>
                  <a:lnTo>
                    <a:pt x="3591723" y="249557"/>
                  </a:lnTo>
                  <a:lnTo>
                    <a:pt x="3531292" y="252445"/>
                  </a:lnTo>
                  <a:lnTo>
                    <a:pt x="3469270" y="255205"/>
                  </a:lnTo>
                  <a:lnTo>
                    <a:pt x="3405708" y="257833"/>
                  </a:lnTo>
                  <a:lnTo>
                    <a:pt x="3340655" y="260326"/>
                  </a:lnTo>
                  <a:lnTo>
                    <a:pt x="3274162" y="262681"/>
                  </a:lnTo>
                  <a:lnTo>
                    <a:pt x="3206279" y="264895"/>
                  </a:lnTo>
                  <a:lnTo>
                    <a:pt x="3137056" y="266965"/>
                  </a:lnTo>
                  <a:lnTo>
                    <a:pt x="3066543" y="268888"/>
                  </a:lnTo>
                  <a:lnTo>
                    <a:pt x="2994790" y="270659"/>
                  </a:lnTo>
                  <a:lnTo>
                    <a:pt x="2921848" y="272277"/>
                  </a:lnTo>
                  <a:lnTo>
                    <a:pt x="2847767" y="273738"/>
                  </a:lnTo>
                  <a:lnTo>
                    <a:pt x="2772596" y="275039"/>
                  </a:lnTo>
                  <a:lnTo>
                    <a:pt x="2696387" y="276177"/>
                  </a:lnTo>
                  <a:lnTo>
                    <a:pt x="2619188" y="277149"/>
                  </a:lnTo>
                  <a:lnTo>
                    <a:pt x="2541051" y="277950"/>
                  </a:lnTo>
                  <a:lnTo>
                    <a:pt x="2462026" y="278580"/>
                  </a:lnTo>
                  <a:lnTo>
                    <a:pt x="2382162" y="279033"/>
                  </a:lnTo>
                  <a:lnTo>
                    <a:pt x="2301510" y="279307"/>
                  </a:lnTo>
                  <a:lnTo>
                    <a:pt x="2220120" y="279399"/>
                  </a:lnTo>
                  <a:lnTo>
                    <a:pt x="2138729" y="279307"/>
                  </a:lnTo>
                  <a:lnTo>
                    <a:pt x="2058077" y="279033"/>
                  </a:lnTo>
                  <a:lnTo>
                    <a:pt x="1978213" y="278580"/>
                  </a:lnTo>
                  <a:lnTo>
                    <a:pt x="1899188" y="277950"/>
                  </a:lnTo>
                  <a:lnTo>
                    <a:pt x="1821050" y="277149"/>
                  </a:lnTo>
                  <a:lnTo>
                    <a:pt x="1743852" y="276177"/>
                  </a:lnTo>
                  <a:lnTo>
                    <a:pt x="1667642" y="275039"/>
                  </a:lnTo>
                  <a:lnTo>
                    <a:pt x="1592472" y="273738"/>
                  </a:lnTo>
                  <a:lnTo>
                    <a:pt x="1518390" y="272277"/>
                  </a:lnTo>
                  <a:lnTo>
                    <a:pt x="1445448" y="270659"/>
                  </a:lnTo>
                  <a:lnTo>
                    <a:pt x="1373695" y="268888"/>
                  </a:lnTo>
                  <a:lnTo>
                    <a:pt x="1303182" y="266965"/>
                  </a:lnTo>
                  <a:lnTo>
                    <a:pt x="1233959" y="264896"/>
                  </a:lnTo>
                  <a:lnTo>
                    <a:pt x="1166076" y="262682"/>
                  </a:lnTo>
                  <a:lnTo>
                    <a:pt x="1099583" y="260326"/>
                  </a:lnTo>
                  <a:lnTo>
                    <a:pt x="1034530" y="257833"/>
                  </a:lnTo>
                  <a:lnTo>
                    <a:pt x="970968" y="255205"/>
                  </a:lnTo>
                  <a:lnTo>
                    <a:pt x="908946" y="252445"/>
                  </a:lnTo>
                  <a:lnTo>
                    <a:pt x="848515" y="249557"/>
                  </a:lnTo>
                  <a:lnTo>
                    <a:pt x="789725" y="246544"/>
                  </a:lnTo>
                  <a:lnTo>
                    <a:pt x="732626" y="243408"/>
                  </a:lnTo>
                  <a:lnTo>
                    <a:pt x="677268" y="240153"/>
                  </a:lnTo>
                  <a:lnTo>
                    <a:pt x="623702" y="236783"/>
                  </a:lnTo>
                  <a:lnTo>
                    <a:pt x="571977" y="233299"/>
                  </a:lnTo>
                  <a:lnTo>
                    <a:pt x="522144" y="229706"/>
                  </a:lnTo>
                  <a:lnTo>
                    <a:pt x="474253" y="226007"/>
                  </a:lnTo>
                  <a:lnTo>
                    <a:pt x="428354" y="222205"/>
                  </a:lnTo>
                  <a:lnTo>
                    <a:pt x="384498" y="218302"/>
                  </a:lnTo>
                  <a:lnTo>
                    <a:pt x="342733" y="214302"/>
                  </a:lnTo>
                  <a:lnTo>
                    <a:pt x="303112" y="210209"/>
                  </a:lnTo>
                  <a:lnTo>
                    <a:pt x="230496" y="201753"/>
                  </a:lnTo>
                  <a:lnTo>
                    <a:pt x="167053" y="192960"/>
                  </a:lnTo>
                  <a:lnTo>
                    <a:pt x="113183" y="183856"/>
                  </a:lnTo>
                  <a:lnTo>
                    <a:pt x="69288" y="174464"/>
                  </a:lnTo>
                  <a:lnTo>
                    <a:pt x="23026" y="159894"/>
                  </a:lnTo>
                  <a:lnTo>
                    <a:pt x="0" y="139700"/>
                  </a:lnTo>
                </a:path>
                <a:path w="4440555" h="838200">
                  <a:moveTo>
                    <a:pt x="0" y="139700"/>
                  </a:moveTo>
                  <a:lnTo>
                    <a:pt x="35768" y="114588"/>
                  </a:lnTo>
                  <a:lnTo>
                    <a:pt x="89963" y="100205"/>
                  </a:lnTo>
                  <a:lnTo>
                    <a:pt x="138895" y="90954"/>
                  </a:lnTo>
                  <a:lnTo>
                    <a:pt x="197602" y="82002"/>
                  </a:lnTo>
                  <a:lnTo>
                    <a:pt x="265681" y="73374"/>
                  </a:lnTo>
                  <a:lnTo>
                    <a:pt x="342732" y="65097"/>
                  </a:lnTo>
                  <a:lnTo>
                    <a:pt x="384496" y="61097"/>
                  </a:lnTo>
                  <a:lnTo>
                    <a:pt x="428353" y="57194"/>
                  </a:lnTo>
                  <a:lnTo>
                    <a:pt x="474252" y="53392"/>
                  </a:lnTo>
                  <a:lnTo>
                    <a:pt x="522143" y="49693"/>
                  </a:lnTo>
                  <a:lnTo>
                    <a:pt x="571975" y="46100"/>
                  </a:lnTo>
                  <a:lnTo>
                    <a:pt x="623700" y="42616"/>
                  </a:lnTo>
                  <a:lnTo>
                    <a:pt x="677266" y="39246"/>
                  </a:lnTo>
                  <a:lnTo>
                    <a:pt x="732624" y="35991"/>
                  </a:lnTo>
                  <a:lnTo>
                    <a:pt x="789723" y="32855"/>
                  </a:lnTo>
                  <a:lnTo>
                    <a:pt x="848513" y="29842"/>
                  </a:lnTo>
                  <a:lnTo>
                    <a:pt x="908944" y="26953"/>
                  </a:lnTo>
                  <a:lnTo>
                    <a:pt x="970965" y="24194"/>
                  </a:lnTo>
                  <a:lnTo>
                    <a:pt x="1034528" y="21566"/>
                  </a:lnTo>
                  <a:lnTo>
                    <a:pt x="1099580" y="19073"/>
                  </a:lnTo>
                  <a:lnTo>
                    <a:pt x="1166074" y="16717"/>
                  </a:lnTo>
                  <a:lnTo>
                    <a:pt x="1233957" y="14503"/>
                  </a:lnTo>
                  <a:lnTo>
                    <a:pt x="1303180" y="12434"/>
                  </a:lnTo>
                  <a:lnTo>
                    <a:pt x="1373693" y="10511"/>
                  </a:lnTo>
                  <a:lnTo>
                    <a:pt x="1445445" y="8739"/>
                  </a:lnTo>
                  <a:lnTo>
                    <a:pt x="1518388" y="7121"/>
                  </a:lnTo>
                  <a:lnTo>
                    <a:pt x="1592469" y="5660"/>
                  </a:lnTo>
                  <a:lnTo>
                    <a:pt x="1667640" y="4359"/>
                  </a:lnTo>
                  <a:lnTo>
                    <a:pt x="1743849" y="3222"/>
                  </a:lnTo>
                  <a:lnTo>
                    <a:pt x="1821048" y="2250"/>
                  </a:lnTo>
                  <a:lnTo>
                    <a:pt x="1899185" y="1448"/>
                  </a:lnTo>
                  <a:lnTo>
                    <a:pt x="1978210" y="819"/>
                  </a:lnTo>
                  <a:lnTo>
                    <a:pt x="2058074" y="366"/>
                  </a:lnTo>
                  <a:lnTo>
                    <a:pt x="2138727" y="92"/>
                  </a:lnTo>
                  <a:lnTo>
                    <a:pt x="2220117" y="0"/>
                  </a:lnTo>
                  <a:lnTo>
                    <a:pt x="2301507" y="92"/>
                  </a:lnTo>
                  <a:lnTo>
                    <a:pt x="2382159" y="366"/>
                  </a:lnTo>
                  <a:lnTo>
                    <a:pt x="2462023" y="819"/>
                  </a:lnTo>
                  <a:lnTo>
                    <a:pt x="2541049" y="1448"/>
                  </a:lnTo>
                  <a:lnTo>
                    <a:pt x="2619186" y="2250"/>
                  </a:lnTo>
                  <a:lnTo>
                    <a:pt x="2696384" y="3222"/>
                  </a:lnTo>
                  <a:lnTo>
                    <a:pt x="2772594" y="4359"/>
                  </a:lnTo>
                  <a:lnTo>
                    <a:pt x="2847765" y="5660"/>
                  </a:lnTo>
                  <a:lnTo>
                    <a:pt x="2921846" y="7121"/>
                  </a:lnTo>
                  <a:lnTo>
                    <a:pt x="2994788" y="8739"/>
                  </a:lnTo>
                  <a:lnTo>
                    <a:pt x="3066541" y="10511"/>
                  </a:lnTo>
                  <a:lnTo>
                    <a:pt x="3137054" y="12433"/>
                  </a:lnTo>
                  <a:lnTo>
                    <a:pt x="3206277" y="14503"/>
                  </a:lnTo>
                  <a:lnTo>
                    <a:pt x="3274160" y="16717"/>
                  </a:lnTo>
                  <a:lnTo>
                    <a:pt x="3340653" y="19073"/>
                  </a:lnTo>
                  <a:lnTo>
                    <a:pt x="3405706" y="21566"/>
                  </a:lnTo>
                  <a:lnTo>
                    <a:pt x="3469269" y="24194"/>
                  </a:lnTo>
                  <a:lnTo>
                    <a:pt x="3531290" y="26953"/>
                  </a:lnTo>
                  <a:lnTo>
                    <a:pt x="3591721" y="29842"/>
                  </a:lnTo>
                  <a:lnTo>
                    <a:pt x="3650511" y="32855"/>
                  </a:lnTo>
                  <a:lnTo>
                    <a:pt x="3707610" y="35991"/>
                  </a:lnTo>
                  <a:lnTo>
                    <a:pt x="3762968" y="39245"/>
                  </a:lnTo>
                  <a:lnTo>
                    <a:pt x="3816534" y="42616"/>
                  </a:lnTo>
                  <a:lnTo>
                    <a:pt x="3868259" y="46099"/>
                  </a:lnTo>
                  <a:lnTo>
                    <a:pt x="3918092" y="49692"/>
                  </a:lnTo>
                  <a:lnTo>
                    <a:pt x="3965983" y="53392"/>
                  </a:lnTo>
                  <a:lnTo>
                    <a:pt x="4011882" y="57194"/>
                  </a:lnTo>
                  <a:lnTo>
                    <a:pt x="4055739" y="61097"/>
                  </a:lnTo>
                  <a:lnTo>
                    <a:pt x="4097503" y="65097"/>
                  </a:lnTo>
                  <a:lnTo>
                    <a:pt x="4137125" y="69190"/>
                  </a:lnTo>
                  <a:lnTo>
                    <a:pt x="4209740" y="77646"/>
                  </a:lnTo>
                  <a:lnTo>
                    <a:pt x="4273184" y="86439"/>
                  </a:lnTo>
                  <a:lnTo>
                    <a:pt x="4327053" y="95543"/>
                  </a:lnTo>
                  <a:lnTo>
                    <a:pt x="4370949" y="104935"/>
                  </a:lnTo>
                  <a:lnTo>
                    <a:pt x="4417211" y="119505"/>
                  </a:lnTo>
                  <a:lnTo>
                    <a:pt x="4440237" y="139700"/>
                  </a:lnTo>
                  <a:lnTo>
                    <a:pt x="4440238" y="698500"/>
                  </a:lnTo>
                  <a:lnTo>
                    <a:pt x="4438773" y="703621"/>
                  </a:lnTo>
                  <a:lnTo>
                    <a:pt x="4434414" y="708696"/>
                  </a:lnTo>
                  <a:lnTo>
                    <a:pt x="4389031" y="728468"/>
                  </a:lnTo>
                  <a:lnTo>
                    <a:pt x="4350273" y="737994"/>
                  </a:lnTo>
                  <a:lnTo>
                    <a:pt x="4301341" y="747245"/>
                  </a:lnTo>
                  <a:lnTo>
                    <a:pt x="4242634" y="756197"/>
                  </a:lnTo>
                  <a:lnTo>
                    <a:pt x="4174555" y="764824"/>
                  </a:lnTo>
                  <a:lnTo>
                    <a:pt x="4097504" y="773102"/>
                  </a:lnTo>
                  <a:lnTo>
                    <a:pt x="4055740" y="777101"/>
                  </a:lnTo>
                  <a:lnTo>
                    <a:pt x="4011883" y="781004"/>
                  </a:lnTo>
                  <a:lnTo>
                    <a:pt x="3965984" y="784807"/>
                  </a:lnTo>
                  <a:lnTo>
                    <a:pt x="3918093" y="788506"/>
                  </a:lnTo>
                  <a:lnTo>
                    <a:pt x="3868260" y="792099"/>
                  </a:lnTo>
                  <a:lnTo>
                    <a:pt x="3816536" y="795582"/>
                  </a:lnTo>
                  <a:lnTo>
                    <a:pt x="3762969" y="798953"/>
                  </a:lnTo>
                  <a:lnTo>
                    <a:pt x="3707612" y="802208"/>
                  </a:lnTo>
                  <a:lnTo>
                    <a:pt x="3650513" y="805343"/>
                  </a:lnTo>
                  <a:lnTo>
                    <a:pt x="3591723" y="808357"/>
                  </a:lnTo>
                  <a:lnTo>
                    <a:pt x="3531292" y="811245"/>
                  </a:lnTo>
                  <a:lnTo>
                    <a:pt x="3469270" y="814005"/>
                  </a:lnTo>
                  <a:lnTo>
                    <a:pt x="3405708" y="816633"/>
                  </a:lnTo>
                  <a:lnTo>
                    <a:pt x="3340655" y="819126"/>
                  </a:lnTo>
                  <a:lnTo>
                    <a:pt x="3274162" y="821481"/>
                  </a:lnTo>
                  <a:lnTo>
                    <a:pt x="3206279" y="823695"/>
                  </a:lnTo>
                  <a:lnTo>
                    <a:pt x="3137056" y="825765"/>
                  </a:lnTo>
                  <a:lnTo>
                    <a:pt x="3066543" y="827687"/>
                  </a:lnTo>
                  <a:lnTo>
                    <a:pt x="2994790" y="829459"/>
                  </a:lnTo>
                  <a:lnTo>
                    <a:pt x="2921848" y="831077"/>
                  </a:lnTo>
                  <a:lnTo>
                    <a:pt x="2847767" y="832538"/>
                  </a:lnTo>
                  <a:lnTo>
                    <a:pt x="2772596" y="833839"/>
                  </a:lnTo>
                  <a:lnTo>
                    <a:pt x="2696387" y="834977"/>
                  </a:lnTo>
                  <a:lnTo>
                    <a:pt x="2619188" y="835948"/>
                  </a:lnTo>
                  <a:lnTo>
                    <a:pt x="2541051" y="836750"/>
                  </a:lnTo>
                  <a:lnTo>
                    <a:pt x="2462026" y="837379"/>
                  </a:lnTo>
                  <a:lnTo>
                    <a:pt x="2382162" y="837833"/>
                  </a:lnTo>
                  <a:lnTo>
                    <a:pt x="2301510" y="838107"/>
                  </a:lnTo>
                  <a:lnTo>
                    <a:pt x="2220120" y="838199"/>
                  </a:lnTo>
                  <a:lnTo>
                    <a:pt x="2138729" y="838107"/>
                  </a:lnTo>
                  <a:lnTo>
                    <a:pt x="2058077" y="837833"/>
                  </a:lnTo>
                  <a:lnTo>
                    <a:pt x="1978213" y="837379"/>
                  </a:lnTo>
                  <a:lnTo>
                    <a:pt x="1899188" y="836750"/>
                  </a:lnTo>
                  <a:lnTo>
                    <a:pt x="1821050" y="835948"/>
                  </a:lnTo>
                  <a:lnTo>
                    <a:pt x="1743852" y="834977"/>
                  </a:lnTo>
                  <a:lnTo>
                    <a:pt x="1667642" y="833839"/>
                  </a:lnTo>
                  <a:lnTo>
                    <a:pt x="1592472" y="832538"/>
                  </a:lnTo>
                  <a:lnTo>
                    <a:pt x="1518390" y="831077"/>
                  </a:lnTo>
                  <a:lnTo>
                    <a:pt x="1445448" y="829459"/>
                  </a:lnTo>
                  <a:lnTo>
                    <a:pt x="1373695" y="827688"/>
                  </a:lnTo>
                  <a:lnTo>
                    <a:pt x="1303182" y="825765"/>
                  </a:lnTo>
                  <a:lnTo>
                    <a:pt x="1233959" y="823696"/>
                  </a:lnTo>
                  <a:lnTo>
                    <a:pt x="1166076" y="821481"/>
                  </a:lnTo>
                  <a:lnTo>
                    <a:pt x="1099583" y="819126"/>
                  </a:lnTo>
                  <a:lnTo>
                    <a:pt x="1034530" y="816633"/>
                  </a:lnTo>
                  <a:lnTo>
                    <a:pt x="970968" y="814005"/>
                  </a:lnTo>
                  <a:lnTo>
                    <a:pt x="908946" y="811245"/>
                  </a:lnTo>
                  <a:lnTo>
                    <a:pt x="848515" y="808357"/>
                  </a:lnTo>
                  <a:lnTo>
                    <a:pt x="789725" y="805344"/>
                  </a:lnTo>
                  <a:lnTo>
                    <a:pt x="732626" y="802208"/>
                  </a:lnTo>
                  <a:lnTo>
                    <a:pt x="677268" y="798953"/>
                  </a:lnTo>
                  <a:lnTo>
                    <a:pt x="623702" y="795583"/>
                  </a:lnTo>
                  <a:lnTo>
                    <a:pt x="571977" y="792099"/>
                  </a:lnTo>
                  <a:lnTo>
                    <a:pt x="522144" y="788506"/>
                  </a:lnTo>
                  <a:lnTo>
                    <a:pt x="474253" y="784807"/>
                  </a:lnTo>
                  <a:lnTo>
                    <a:pt x="428354" y="781004"/>
                  </a:lnTo>
                  <a:lnTo>
                    <a:pt x="384498" y="777102"/>
                  </a:lnTo>
                  <a:lnTo>
                    <a:pt x="342733" y="773102"/>
                  </a:lnTo>
                  <a:lnTo>
                    <a:pt x="303112" y="769009"/>
                  </a:lnTo>
                  <a:lnTo>
                    <a:pt x="230496" y="760553"/>
                  </a:lnTo>
                  <a:lnTo>
                    <a:pt x="167053" y="751760"/>
                  </a:lnTo>
                  <a:lnTo>
                    <a:pt x="113183" y="742656"/>
                  </a:lnTo>
                  <a:lnTo>
                    <a:pt x="69288" y="733264"/>
                  </a:lnTo>
                  <a:lnTo>
                    <a:pt x="23026" y="718694"/>
                  </a:lnTo>
                  <a:lnTo>
                    <a:pt x="0" y="698500"/>
                  </a:lnTo>
                  <a:lnTo>
                    <a:pt x="0" y="139700"/>
                  </a:lnTo>
                  <a:close/>
                </a:path>
              </a:pathLst>
            </a:custGeom>
            <a:ln w="5715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1" name="object 11"/>
          <p:cNvSpPr txBox="1"/>
          <p:nvPr/>
        </p:nvSpPr>
        <p:spPr>
          <a:xfrm>
            <a:off x="1556543" y="2915920"/>
            <a:ext cx="1854200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latin typeface="Microsoft JhengHei"/>
                <a:cs typeface="Microsoft JhengHei"/>
              </a:rPr>
              <a:t>从业回忆阶段</a:t>
            </a:r>
            <a:endParaRPr sz="2400">
              <a:latin typeface="Microsoft JhengHei"/>
              <a:cs typeface="Microsoft JhengHei"/>
            </a:endParaRPr>
          </a:p>
        </p:txBody>
      </p:sp>
      <p:sp>
        <p:nvSpPr>
          <p:cNvPr id="12" name="object 12"/>
          <p:cNvSpPr/>
          <p:nvPr/>
        </p:nvSpPr>
        <p:spPr>
          <a:xfrm>
            <a:off x="2916238" y="0"/>
            <a:ext cx="6228080" cy="881380"/>
          </a:xfrm>
          <a:custGeom>
            <a:rect l="l" t="t" r="r" b="b"/>
            <a:pathLst>
              <a:path w="6228080" h="881380">
                <a:moveTo>
                  <a:pt x="6227761" y="881062"/>
                </a:moveTo>
                <a:lnTo>
                  <a:pt x="0" y="881062"/>
                </a:lnTo>
                <a:lnTo>
                  <a:pt x="0" y="0"/>
                </a:lnTo>
                <a:lnTo>
                  <a:pt x="6227761" y="0"/>
                </a:lnTo>
                <a:lnTo>
                  <a:pt x="6227761" y="881062"/>
                </a:lnTo>
                <a:close/>
              </a:path>
            </a:pathLst>
          </a:custGeom>
          <a:solidFill>
            <a:srgbClr val="FFFF99"/>
          </a:solidFill>
        </p:spPr>
        <p:txBody>
          <a:bodyPr wrap="square" lIns="0" tIns="0" rIns="0" bIns="0" rtlCol="0"/>
          <a:lstStyle/>
          <a:p/>
        </p:txBody>
      </p:sp>
      <p:grpSp>
        <p:nvGrpSpPr>
          <p:cNvPr id="13" name="object 13"/>
          <p:cNvGrpSpPr/>
          <p:nvPr/>
        </p:nvGrpSpPr>
        <p:grpSpPr>
          <a:xfrm>
            <a:off x="1905000" y="977900"/>
            <a:ext cx="3679190" cy="4561205"/>
            <a:chOff x="1905000" y="977900"/>
            <a:chExt cx="3679190" cy="4561205"/>
          </a:xfrm>
        </p:grpSpPr>
        <p:sp>
          <p:nvSpPr>
            <p:cNvPr id="14" name="object 14"/>
            <p:cNvSpPr/>
            <p:nvPr/>
          </p:nvSpPr>
          <p:spPr>
            <a:xfrm>
              <a:off x="4937495" y="3141926"/>
              <a:ext cx="565785" cy="709930"/>
            </a:xfrm>
            <a:custGeom>
              <a:rect l="l" t="t" r="r" b="b"/>
              <a:pathLst>
                <a:path w="565785" h="709929">
                  <a:moveTo>
                    <a:pt x="128511" y="516800"/>
                  </a:moveTo>
                  <a:lnTo>
                    <a:pt x="0" y="184749"/>
                  </a:lnTo>
                  <a:lnTo>
                    <a:pt x="266985" y="0"/>
                  </a:lnTo>
                  <a:lnTo>
                    <a:pt x="128511" y="516800"/>
                  </a:lnTo>
                  <a:close/>
                </a:path>
                <a:path w="565785" h="709929">
                  <a:moveTo>
                    <a:pt x="560849" y="612195"/>
                  </a:moveTo>
                  <a:lnTo>
                    <a:pt x="550360" y="646160"/>
                  </a:lnTo>
                  <a:lnTo>
                    <a:pt x="533999" y="678809"/>
                  </a:lnTo>
                  <a:lnTo>
                    <a:pt x="511632" y="709892"/>
                  </a:lnTo>
                  <a:lnTo>
                    <a:pt x="501571" y="670479"/>
                  </a:lnTo>
                  <a:lnTo>
                    <a:pt x="485532" y="631162"/>
                  </a:lnTo>
                  <a:lnTo>
                    <a:pt x="463770" y="592210"/>
                  </a:lnTo>
                  <a:lnTo>
                    <a:pt x="436539" y="553893"/>
                  </a:lnTo>
                  <a:lnTo>
                    <a:pt x="404095" y="516478"/>
                  </a:lnTo>
                  <a:lnTo>
                    <a:pt x="366691" y="480234"/>
                  </a:lnTo>
                  <a:lnTo>
                    <a:pt x="324583" y="445430"/>
                  </a:lnTo>
                  <a:lnTo>
                    <a:pt x="278024" y="412334"/>
                  </a:lnTo>
                  <a:lnTo>
                    <a:pt x="227271" y="381214"/>
                  </a:lnTo>
                  <a:lnTo>
                    <a:pt x="172576" y="352339"/>
                  </a:lnTo>
                  <a:lnTo>
                    <a:pt x="266986" y="0"/>
                  </a:lnTo>
                  <a:lnTo>
                    <a:pt x="222919" y="164461"/>
                  </a:lnTo>
                  <a:lnTo>
                    <a:pt x="276750" y="192822"/>
                  </a:lnTo>
                  <a:lnTo>
                    <a:pt x="326427" y="223111"/>
                  </a:lnTo>
                  <a:lnTo>
                    <a:pt x="371816" y="255079"/>
                  </a:lnTo>
                  <a:lnTo>
                    <a:pt x="412786" y="288476"/>
                  </a:lnTo>
                  <a:lnTo>
                    <a:pt x="449205" y="323054"/>
                  </a:lnTo>
                  <a:lnTo>
                    <a:pt x="480940" y="358561"/>
                  </a:lnTo>
                  <a:lnTo>
                    <a:pt x="507859" y="394749"/>
                  </a:lnTo>
                  <a:lnTo>
                    <a:pt x="529831" y="431368"/>
                  </a:lnTo>
                  <a:lnTo>
                    <a:pt x="546723" y="468169"/>
                  </a:lnTo>
                  <a:lnTo>
                    <a:pt x="558403" y="504902"/>
                  </a:lnTo>
                  <a:lnTo>
                    <a:pt x="565598" y="577164"/>
                  </a:lnTo>
                  <a:lnTo>
                    <a:pt x="560849" y="612195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5" name="object 15"/>
            <p:cNvSpPr/>
            <p:nvPr/>
          </p:nvSpPr>
          <p:spPr>
            <a:xfrm>
              <a:off x="4718298" y="3763663"/>
              <a:ext cx="777875" cy="419100"/>
            </a:xfrm>
            <a:custGeom>
              <a:rect l="l" t="t" r="r" b="b"/>
              <a:pathLst>
                <a:path w="777875" h="419100">
                  <a:moveTo>
                    <a:pt x="777584" y="0"/>
                  </a:moveTo>
                  <a:lnTo>
                    <a:pt x="727242" y="187877"/>
                  </a:lnTo>
                  <a:lnTo>
                    <a:pt x="699650" y="250237"/>
                  </a:lnTo>
                  <a:lnTo>
                    <a:pt x="653963" y="303646"/>
                  </a:lnTo>
                  <a:lnTo>
                    <a:pt x="592233" y="347558"/>
                  </a:lnTo>
                  <a:lnTo>
                    <a:pt x="555995" y="365783"/>
                  </a:lnTo>
                  <a:lnTo>
                    <a:pt x="516516" y="381430"/>
                  </a:lnTo>
                  <a:lnTo>
                    <a:pt x="474054" y="394429"/>
                  </a:lnTo>
                  <a:lnTo>
                    <a:pt x="428865" y="404714"/>
                  </a:lnTo>
                  <a:lnTo>
                    <a:pt x="381206" y="412215"/>
                  </a:lnTo>
                  <a:lnTo>
                    <a:pt x="331334" y="416865"/>
                  </a:lnTo>
                  <a:lnTo>
                    <a:pt x="279505" y="418595"/>
                  </a:lnTo>
                  <a:lnTo>
                    <a:pt x="225977" y="417337"/>
                  </a:lnTo>
                  <a:lnTo>
                    <a:pt x="171005" y="413023"/>
                  </a:lnTo>
                  <a:lnTo>
                    <a:pt x="114848" y="405585"/>
                  </a:lnTo>
                  <a:lnTo>
                    <a:pt x="57760" y="394955"/>
                  </a:lnTo>
                  <a:lnTo>
                    <a:pt x="0" y="381064"/>
                  </a:lnTo>
                  <a:lnTo>
                    <a:pt x="50342" y="193186"/>
                  </a:lnTo>
                  <a:lnTo>
                    <a:pt x="108102" y="207077"/>
                  </a:lnTo>
                  <a:lnTo>
                    <a:pt x="165190" y="217708"/>
                  </a:lnTo>
                  <a:lnTo>
                    <a:pt x="221347" y="225145"/>
                  </a:lnTo>
                  <a:lnTo>
                    <a:pt x="276319" y="229459"/>
                  </a:lnTo>
                  <a:lnTo>
                    <a:pt x="329847" y="230717"/>
                  </a:lnTo>
                  <a:lnTo>
                    <a:pt x="381676" y="228987"/>
                  </a:lnTo>
                  <a:lnTo>
                    <a:pt x="431548" y="224337"/>
                  </a:lnTo>
                  <a:lnTo>
                    <a:pt x="479207" y="216836"/>
                  </a:lnTo>
                  <a:lnTo>
                    <a:pt x="524396" y="206551"/>
                  </a:lnTo>
                  <a:lnTo>
                    <a:pt x="566858" y="193552"/>
                  </a:lnTo>
                  <a:lnTo>
                    <a:pt x="606337" y="177905"/>
                  </a:lnTo>
                  <a:lnTo>
                    <a:pt x="642575" y="159681"/>
                  </a:lnTo>
                  <a:lnTo>
                    <a:pt x="675317" y="138945"/>
                  </a:lnTo>
                  <a:lnTo>
                    <a:pt x="729282" y="90216"/>
                  </a:lnTo>
                  <a:lnTo>
                    <a:pt x="766179" y="32264"/>
                  </a:lnTo>
                  <a:lnTo>
                    <a:pt x="777584" y="0"/>
                  </a:lnTo>
                  <a:close/>
                </a:path>
              </a:pathLst>
            </a:custGeom>
            <a:solidFill>
              <a:srgbClr val="3E679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6" name="object 16"/>
            <p:cNvSpPr/>
            <p:nvPr/>
          </p:nvSpPr>
          <p:spPr>
            <a:xfrm>
              <a:off x="4718298" y="3141926"/>
              <a:ext cx="784860" cy="1040765"/>
            </a:xfrm>
            <a:custGeom>
              <a:rect l="l" t="t" r="r" b="b"/>
              <a:pathLst>
                <a:path w="784860" h="1040764">
                  <a:moveTo>
                    <a:pt x="730830" y="709892"/>
                  </a:moveTo>
                  <a:lnTo>
                    <a:pt x="720769" y="670479"/>
                  </a:lnTo>
                  <a:lnTo>
                    <a:pt x="704730" y="631162"/>
                  </a:lnTo>
                  <a:lnTo>
                    <a:pt x="682968" y="592211"/>
                  </a:lnTo>
                  <a:lnTo>
                    <a:pt x="655738" y="553893"/>
                  </a:lnTo>
                  <a:lnTo>
                    <a:pt x="623293" y="516478"/>
                  </a:lnTo>
                  <a:lnTo>
                    <a:pt x="585890" y="480234"/>
                  </a:lnTo>
                  <a:lnTo>
                    <a:pt x="543781" y="445430"/>
                  </a:lnTo>
                  <a:lnTo>
                    <a:pt x="497223" y="412334"/>
                  </a:lnTo>
                  <a:lnTo>
                    <a:pt x="446469" y="381214"/>
                  </a:lnTo>
                  <a:lnTo>
                    <a:pt x="391774" y="352339"/>
                  </a:lnTo>
                  <a:lnTo>
                    <a:pt x="347708" y="516801"/>
                  </a:lnTo>
                  <a:lnTo>
                    <a:pt x="219197" y="184750"/>
                  </a:lnTo>
                  <a:lnTo>
                    <a:pt x="486184" y="0"/>
                  </a:lnTo>
                  <a:lnTo>
                    <a:pt x="442117" y="164461"/>
                  </a:lnTo>
                  <a:lnTo>
                    <a:pt x="496055" y="192899"/>
                  </a:lnTo>
                  <a:lnTo>
                    <a:pt x="545998" y="223403"/>
                  </a:lnTo>
                  <a:lnTo>
                    <a:pt x="591756" y="255718"/>
                  </a:lnTo>
                  <a:lnTo>
                    <a:pt x="633140" y="289585"/>
                  </a:lnTo>
                  <a:lnTo>
                    <a:pt x="669961" y="324746"/>
                  </a:lnTo>
                  <a:lnTo>
                    <a:pt x="702030" y="360945"/>
                  </a:lnTo>
                  <a:lnTo>
                    <a:pt x="729158" y="397923"/>
                  </a:lnTo>
                  <a:lnTo>
                    <a:pt x="751156" y="435423"/>
                  </a:lnTo>
                  <a:lnTo>
                    <a:pt x="767835" y="473188"/>
                  </a:lnTo>
                  <a:lnTo>
                    <a:pt x="779007" y="510959"/>
                  </a:lnTo>
                  <a:lnTo>
                    <a:pt x="784481" y="548479"/>
                  </a:lnTo>
                  <a:lnTo>
                    <a:pt x="784070" y="585491"/>
                  </a:lnTo>
                  <a:lnTo>
                    <a:pt x="777584" y="621737"/>
                  </a:lnTo>
                  <a:lnTo>
                    <a:pt x="727243" y="809614"/>
                  </a:lnTo>
                  <a:lnTo>
                    <a:pt x="699650" y="871974"/>
                  </a:lnTo>
                  <a:lnTo>
                    <a:pt x="653963" y="925383"/>
                  </a:lnTo>
                  <a:lnTo>
                    <a:pt x="592233" y="969296"/>
                  </a:lnTo>
                  <a:lnTo>
                    <a:pt x="555995" y="987521"/>
                  </a:lnTo>
                  <a:lnTo>
                    <a:pt x="516516" y="1003167"/>
                  </a:lnTo>
                  <a:lnTo>
                    <a:pt x="474054" y="1016166"/>
                  </a:lnTo>
                  <a:lnTo>
                    <a:pt x="428865" y="1026451"/>
                  </a:lnTo>
                  <a:lnTo>
                    <a:pt x="381206" y="1033952"/>
                  </a:lnTo>
                  <a:lnTo>
                    <a:pt x="331334" y="1038602"/>
                  </a:lnTo>
                  <a:lnTo>
                    <a:pt x="279505" y="1040332"/>
                  </a:lnTo>
                  <a:lnTo>
                    <a:pt x="225977" y="1039074"/>
                  </a:lnTo>
                  <a:lnTo>
                    <a:pt x="171005" y="1034761"/>
                  </a:lnTo>
                  <a:lnTo>
                    <a:pt x="114848" y="1027323"/>
                  </a:lnTo>
                  <a:lnTo>
                    <a:pt x="57760" y="1016692"/>
                  </a:lnTo>
                  <a:lnTo>
                    <a:pt x="0" y="1002801"/>
                  </a:lnTo>
                  <a:lnTo>
                    <a:pt x="50342" y="814923"/>
                  </a:lnTo>
                  <a:lnTo>
                    <a:pt x="108102" y="828815"/>
                  </a:lnTo>
                  <a:lnTo>
                    <a:pt x="165190" y="839445"/>
                  </a:lnTo>
                  <a:lnTo>
                    <a:pt x="221347" y="846883"/>
                  </a:lnTo>
                  <a:lnTo>
                    <a:pt x="276319" y="851196"/>
                  </a:lnTo>
                  <a:lnTo>
                    <a:pt x="329847" y="852454"/>
                  </a:lnTo>
                  <a:lnTo>
                    <a:pt x="381676" y="850724"/>
                  </a:lnTo>
                  <a:lnTo>
                    <a:pt x="431548" y="846074"/>
                  </a:lnTo>
                  <a:lnTo>
                    <a:pt x="479207" y="838573"/>
                  </a:lnTo>
                  <a:lnTo>
                    <a:pt x="524396" y="828288"/>
                  </a:lnTo>
                  <a:lnTo>
                    <a:pt x="566858" y="815289"/>
                  </a:lnTo>
                  <a:lnTo>
                    <a:pt x="606337" y="799643"/>
                  </a:lnTo>
                  <a:lnTo>
                    <a:pt x="642575" y="781418"/>
                  </a:lnTo>
                  <a:lnTo>
                    <a:pt x="675317" y="760683"/>
                  </a:lnTo>
                  <a:lnTo>
                    <a:pt x="729282" y="711953"/>
                  </a:lnTo>
                  <a:lnTo>
                    <a:pt x="766179" y="654001"/>
                  </a:lnTo>
                  <a:lnTo>
                    <a:pt x="777584" y="621737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7" name="object 17"/>
            <p:cNvSpPr/>
            <p:nvPr/>
          </p:nvSpPr>
          <p:spPr>
            <a:xfrm>
              <a:off x="5000471" y="4563959"/>
              <a:ext cx="579755" cy="671830"/>
            </a:xfrm>
            <a:custGeom>
              <a:rect l="l" t="t" r="r" b="b"/>
              <a:pathLst>
                <a:path w="579754" h="671829">
                  <a:moveTo>
                    <a:pt x="129345" y="479253"/>
                  </a:moveTo>
                  <a:lnTo>
                    <a:pt x="0" y="170082"/>
                  </a:lnTo>
                  <a:lnTo>
                    <a:pt x="257760" y="0"/>
                  </a:lnTo>
                  <a:lnTo>
                    <a:pt x="129345" y="479253"/>
                  </a:lnTo>
                  <a:close/>
                </a:path>
                <a:path w="579754" h="671829">
                  <a:moveTo>
                    <a:pt x="575280" y="580319"/>
                  </a:moveTo>
                  <a:lnTo>
                    <a:pt x="565486" y="612098"/>
                  </a:lnTo>
                  <a:lnTo>
                    <a:pt x="549630" y="642506"/>
                  </a:lnTo>
                  <a:lnTo>
                    <a:pt x="527566" y="671301"/>
                  </a:lnTo>
                  <a:lnTo>
                    <a:pt x="516364" y="633792"/>
                  </a:lnTo>
                  <a:lnTo>
                    <a:pt x="498973" y="596252"/>
                  </a:lnTo>
                  <a:lnTo>
                    <a:pt x="475672" y="558947"/>
                  </a:lnTo>
                  <a:lnTo>
                    <a:pt x="446735" y="522143"/>
                  </a:lnTo>
                  <a:lnTo>
                    <a:pt x="412437" y="486107"/>
                  </a:lnTo>
                  <a:lnTo>
                    <a:pt x="373056" y="451104"/>
                  </a:lnTo>
                  <a:lnTo>
                    <a:pt x="328867" y="417400"/>
                  </a:lnTo>
                  <a:lnTo>
                    <a:pt x="280146" y="385261"/>
                  </a:lnTo>
                  <a:lnTo>
                    <a:pt x="227168" y="354953"/>
                  </a:lnTo>
                  <a:lnTo>
                    <a:pt x="170210" y="326742"/>
                  </a:lnTo>
                  <a:lnTo>
                    <a:pt x="257761" y="0"/>
                  </a:lnTo>
                  <a:lnTo>
                    <a:pt x="216896" y="152510"/>
                  </a:lnTo>
                  <a:lnTo>
                    <a:pt x="272722" y="180096"/>
                  </a:lnTo>
                  <a:lnTo>
                    <a:pt x="324369" y="209456"/>
                  </a:lnTo>
                  <a:lnTo>
                    <a:pt x="371693" y="240349"/>
                  </a:lnTo>
                  <a:lnTo>
                    <a:pt x="414549" y="272531"/>
                  </a:lnTo>
                  <a:lnTo>
                    <a:pt x="452792" y="305762"/>
                  </a:lnTo>
                  <a:lnTo>
                    <a:pt x="486277" y="339800"/>
                  </a:lnTo>
                  <a:lnTo>
                    <a:pt x="514859" y="374402"/>
                  </a:lnTo>
                  <a:lnTo>
                    <a:pt x="538394" y="409326"/>
                  </a:lnTo>
                  <a:lnTo>
                    <a:pt x="556736" y="444331"/>
                  </a:lnTo>
                  <a:lnTo>
                    <a:pt x="577262" y="513615"/>
                  </a:lnTo>
                  <a:lnTo>
                    <a:pt x="579157" y="547411"/>
                  </a:lnTo>
                  <a:lnTo>
                    <a:pt x="575280" y="580319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8" name="object 18"/>
            <p:cNvSpPr/>
            <p:nvPr/>
          </p:nvSpPr>
          <p:spPr>
            <a:xfrm>
              <a:off x="4797200" y="5154013"/>
              <a:ext cx="776605" cy="380365"/>
            </a:xfrm>
            <a:custGeom>
              <a:rect l="l" t="t" r="r" b="b"/>
              <a:pathLst>
                <a:path w="776604" h="380364">
                  <a:moveTo>
                    <a:pt x="776081" y="0"/>
                  </a:moveTo>
                  <a:lnTo>
                    <a:pt x="729395" y="174232"/>
                  </a:lnTo>
                  <a:lnTo>
                    <a:pt x="702922" y="231823"/>
                  </a:lnTo>
                  <a:lnTo>
                    <a:pt x="657999" y="280667"/>
                  </a:lnTo>
                  <a:lnTo>
                    <a:pt x="596687" y="320300"/>
                  </a:lnTo>
                  <a:lnTo>
                    <a:pt x="560529" y="336517"/>
                  </a:lnTo>
                  <a:lnTo>
                    <a:pt x="521046" y="350257"/>
                  </a:lnTo>
                  <a:lnTo>
                    <a:pt x="478496" y="361462"/>
                  </a:lnTo>
                  <a:lnTo>
                    <a:pt x="433136" y="370073"/>
                  </a:lnTo>
                  <a:lnTo>
                    <a:pt x="385223" y="376034"/>
                  </a:lnTo>
                  <a:lnTo>
                    <a:pt x="335016" y="379285"/>
                  </a:lnTo>
                  <a:lnTo>
                    <a:pt x="282771" y="379769"/>
                  </a:lnTo>
                  <a:lnTo>
                    <a:pt x="228746" y="377428"/>
                  </a:lnTo>
                  <a:lnTo>
                    <a:pt x="173199" y="372203"/>
                  </a:lnTo>
                  <a:lnTo>
                    <a:pt x="116388" y="364038"/>
                  </a:lnTo>
                  <a:lnTo>
                    <a:pt x="58568" y="352872"/>
                  </a:lnTo>
                  <a:lnTo>
                    <a:pt x="0" y="338649"/>
                  </a:lnTo>
                  <a:lnTo>
                    <a:pt x="46685" y="164417"/>
                  </a:lnTo>
                  <a:lnTo>
                    <a:pt x="105254" y="178640"/>
                  </a:lnTo>
                  <a:lnTo>
                    <a:pt x="163073" y="189805"/>
                  </a:lnTo>
                  <a:lnTo>
                    <a:pt x="219885" y="197971"/>
                  </a:lnTo>
                  <a:lnTo>
                    <a:pt x="275432" y="203196"/>
                  </a:lnTo>
                  <a:lnTo>
                    <a:pt x="329456" y="205537"/>
                  </a:lnTo>
                  <a:lnTo>
                    <a:pt x="381701" y="205053"/>
                  </a:lnTo>
                  <a:lnTo>
                    <a:pt x="431908" y="201802"/>
                  </a:lnTo>
                  <a:lnTo>
                    <a:pt x="479821" y="195841"/>
                  </a:lnTo>
                  <a:lnTo>
                    <a:pt x="525181" y="187230"/>
                  </a:lnTo>
                  <a:lnTo>
                    <a:pt x="567731" y="176025"/>
                  </a:lnTo>
                  <a:lnTo>
                    <a:pt x="607215" y="162285"/>
                  </a:lnTo>
                  <a:lnTo>
                    <a:pt x="643373" y="146068"/>
                  </a:lnTo>
                  <a:lnTo>
                    <a:pt x="704685" y="106435"/>
                  </a:lnTo>
                  <a:lnTo>
                    <a:pt x="749607" y="57591"/>
                  </a:lnTo>
                  <a:lnTo>
                    <a:pt x="765279" y="29860"/>
                  </a:lnTo>
                  <a:lnTo>
                    <a:pt x="776081" y="0"/>
                  </a:lnTo>
                  <a:close/>
                </a:path>
              </a:pathLst>
            </a:custGeom>
            <a:solidFill>
              <a:srgbClr val="3E6797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19" name="object 19"/>
            <p:cNvSpPr/>
            <p:nvPr/>
          </p:nvSpPr>
          <p:spPr>
            <a:xfrm>
              <a:off x="4797199" y="4563959"/>
              <a:ext cx="782320" cy="970280"/>
            </a:xfrm>
            <a:custGeom>
              <a:rect l="l" t="t" r="r" b="b"/>
              <a:pathLst>
                <a:path w="782320" h="970278">
                  <a:moveTo>
                    <a:pt x="730839" y="671302"/>
                  </a:moveTo>
                  <a:lnTo>
                    <a:pt x="719636" y="633792"/>
                  </a:lnTo>
                  <a:lnTo>
                    <a:pt x="702246" y="596252"/>
                  </a:lnTo>
                  <a:lnTo>
                    <a:pt x="678944" y="558947"/>
                  </a:lnTo>
                  <a:lnTo>
                    <a:pt x="650007" y="522144"/>
                  </a:lnTo>
                  <a:lnTo>
                    <a:pt x="615710" y="486108"/>
                  </a:lnTo>
                  <a:lnTo>
                    <a:pt x="576329" y="451104"/>
                  </a:lnTo>
                  <a:lnTo>
                    <a:pt x="532140" y="417400"/>
                  </a:lnTo>
                  <a:lnTo>
                    <a:pt x="483419" y="385262"/>
                  </a:lnTo>
                  <a:lnTo>
                    <a:pt x="430441" y="354954"/>
                  </a:lnTo>
                  <a:lnTo>
                    <a:pt x="373482" y="326743"/>
                  </a:lnTo>
                  <a:lnTo>
                    <a:pt x="332618" y="479253"/>
                  </a:lnTo>
                  <a:lnTo>
                    <a:pt x="203272" y="170082"/>
                  </a:lnTo>
                  <a:lnTo>
                    <a:pt x="461033" y="0"/>
                  </a:lnTo>
                  <a:lnTo>
                    <a:pt x="420168" y="152510"/>
                  </a:lnTo>
                  <a:lnTo>
                    <a:pt x="476195" y="180218"/>
                  </a:lnTo>
                  <a:lnTo>
                    <a:pt x="528200" y="209842"/>
                  </a:lnTo>
                  <a:lnTo>
                    <a:pt x="575976" y="241129"/>
                  </a:lnTo>
                  <a:lnTo>
                    <a:pt x="619318" y="273828"/>
                  </a:lnTo>
                  <a:lnTo>
                    <a:pt x="658023" y="307686"/>
                  </a:lnTo>
                  <a:lnTo>
                    <a:pt x="691884" y="342452"/>
                  </a:lnTo>
                  <a:lnTo>
                    <a:pt x="720697" y="377873"/>
                  </a:lnTo>
                  <a:lnTo>
                    <a:pt x="744257" y="413698"/>
                  </a:lnTo>
                  <a:lnTo>
                    <a:pt x="762358" y="449674"/>
                  </a:lnTo>
                  <a:lnTo>
                    <a:pt x="781366" y="521073"/>
                  </a:lnTo>
                  <a:lnTo>
                    <a:pt x="781863" y="555991"/>
                  </a:lnTo>
                  <a:lnTo>
                    <a:pt x="776081" y="590053"/>
                  </a:lnTo>
                  <a:lnTo>
                    <a:pt x="729396" y="764285"/>
                  </a:lnTo>
                  <a:lnTo>
                    <a:pt x="718594" y="794146"/>
                  </a:lnTo>
                  <a:lnTo>
                    <a:pt x="702922" y="821877"/>
                  </a:lnTo>
                  <a:lnTo>
                    <a:pt x="658000" y="870721"/>
                  </a:lnTo>
                  <a:lnTo>
                    <a:pt x="596688" y="910354"/>
                  </a:lnTo>
                  <a:lnTo>
                    <a:pt x="560530" y="926571"/>
                  </a:lnTo>
                  <a:lnTo>
                    <a:pt x="521047" y="940311"/>
                  </a:lnTo>
                  <a:lnTo>
                    <a:pt x="478496" y="951515"/>
                  </a:lnTo>
                  <a:lnTo>
                    <a:pt x="433136" y="960127"/>
                  </a:lnTo>
                  <a:lnTo>
                    <a:pt x="385223" y="966088"/>
                  </a:lnTo>
                  <a:lnTo>
                    <a:pt x="335016" y="969339"/>
                  </a:lnTo>
                  <a:lnTo>
                    <a:pt x="282771" y="969823"/>
                  </a:lnTo>
                  <a:lnTo>
                    <a:pt x="228747" y="967482"/>
                  </a:lnTo>
                  <a:lnTo>
                    <a:pt x="173200" y="962257"/>
                  </a:lnTo>
                  <a:lnTo>
                    <a:pt x="116388" y="954091"/>
                  </a:lnTo>
                  <a:lnTo>
                    <a:pt x="58569" y="942926"/>
                  </a:lnTo>
                  <a:lnTo>
                    <a:pt x="0" y="928703"/>
                  </a:lnTo>
                  <a:lnTo>
                    <a:pt x="46685" y="754470"/>
                  </a:lnTo>
                  <a:lnTo>
                    <a:pt x="105254" y="768694"/>
                  </a:lnTo>
                  <a:lnTo>
                    <a:pt x="163073" y="779859"/>
                  </a:lnTo>
                  <a:lnTo>
                    <a:pt x="219885" y="788025"/>
                  </a:lnTo>
                  <a:lnTo>
                    <a:pt x="275432" y="793250"/>
                  </a:lnTo>
                  <a:lnTo>
                    <a:pt x="329457" y="795591"/>
                  </a:lnTo>
                  <a:lnTo>
                    <a:pt x="381701" y="795107"/>
                  </a:lnTo>
                  <a:lnTo>
                    <a:pt x="431909" y="791855"/>
                  </a:lnTo>
                  <a:lnTo>
                    <a:pt x="479821" y="785895"/>
                  </a:lnTo>
                  <a:lnTo>
                    <a:pt x="525181" y="777283"/>
                  </a:lnTo>
                  <a:lnTo>
                    <a:pt x="567732" y="766078"/>
                  </a:lnTo>
                  <a:lnTo>
                    <a:pt x="607215" y="752339"/>
                  </a:lnTo>
                  <a:lnTo>
                    <a:pt x="643373" y="736122"/>
                  </a:lnTo>
                  <a:lnTo>
                    <a:pt x="704685" y="696489"/>
                  </a:lnTo>
                  <a:lnTo>
                    <a:pt x="749608" y="647645"/>
                  </a:lnTo>
                  <a:lnTo>
                    <a:pt x="776081" y="590053"/>
                  </a:lnTo>
                </a:path>
              </a:pathLst>
            </a:custGeom>
            <a:ln w="9524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20" name="object 20"/>
            <p:cNvPicPr/>
            <p:nvPr/>
          </p:nvPicPr>
          <p:blipFill>
            <a:blip r:embed="rId2"/>
            <a:stretch>
              <a:fillRect/>
            </a:stretch>
          </p:blipFill>
          <p:spPr>
            <a:xfrm>
              <a:off x="1905000" y="977900"/>
              <a:ext cx="1915947" cy="1660990"/>
            </a:xfrm>
            <a:prstGeom prst="rect">
              <a:avLst/>
            </a:prstGeom>
          </p:spPr>
        </p:pic>
      </p:grpSp>
      <p:sp>
        <p:nvSpPr>
          <p:cNvPr id="21" name="object 21"/>
          <p:cNvSpPr txBox="1">
            <a:spLocks noGrp="1"/>
          </p:cNvSpPr>
          <p:nvPr>
            <p:ph type="title"/>
          </p:nvPr>
        </p:nvSpPr>
        <p:spPr>
          <a:xfrm>
            <a:off x="2916238" y="0"/>
            <a:ext cx="6228080" cy="881380"/>
          </a:xfrm>
          <a:prstGeom prst="rect">
            <a:avLst/>
          </a:prstGeom>
          <a:ln w="57150">
            <a:solidFill>
              <a:srgbClr val="000000"/>
            </a:solidFill>
          </a:ln>
        </p:spPr>
        <p:txBody>
          <a:bodyPr vert="horz" wrap="square" lIns="0" tIns="64769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509"/>
              </a:spcBef>
            </a:pPr>
            <a:r>
              <a:rPr sz="4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人旳一生与职业</a:t>
            </a:r>
            <a:endParaRPr sz="4800">
              <a:latin typeface="Microsoft JhengHei"/>
              <a:cs typeface="Microsoft JhengHei"/>
            </a:endParaRPr>
          </a:p>
        </p:txBody>
      </p:sp>
      <p:sp>
        <p:nvSpPr>
          <p:cNvPr id="22" name="object 22"/>
          <p:cNvSpPr/>
          <p:nvPr/>
        </p:nvSpPr>
        <p:spPr>
          <a:xfrm>
            <a:off x="6073775" y="3625850"/>
            <a:ext cx="304800" cy="822325"/>
          </a:xfrm>
          <a:custGeom>
            <a:rect l="l" t="t" r="r" b="b"/>
            <a:pathLst>
              <a:path w="304800" h="822325">
                <a:moveTo>
                  <a:pt x="0" y="205581"/>
                </a:moveTo>
                <a:lnTo>
                  <a:pt x="152400" y="0"/>
                </a:lnTo>
                <a:lnTo>
                  <a:pt x="304800" y="205581"/>
                </a:lnTo>
                <a:lnTo>
                  <a:pt x="228600" y="205581"/>
                </a:lnTo>
                <a:lnTo>
                  <a:pt x="228600" y="822325"/>
                </a:lnTo>
                <a:lnTo>
                  <a:pt x="76200" y="822325"/>
                </a:lnTo>
                <a:lnTo>
                  <a:pt x="76200" y="205581"/>
                </a:lnTo>
                <a:lnTo>
                  <a:pt x="0" y="205581"/>
                </a:lnTo>
                <a:close/>
              </a:path>
            </a:pathLst>
          </a:custGeom>
          <a:ln w="762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sp>
        <p:nvSpPr>
          <p:cNvPr id="23" name="object 23"/>
          <p:cNvSpPr/>
          <p:nvPr/>
        </p:nvSpPr>
        <p:spPr>
          <a:xfrm>
            <a:off x="4140200" y="1628775"/>
            <a:ext cx="1295400" cy="304800"/>
          </a:xfrm>
          <a:custGeom>
            <a:rect l="l" t="t" r="r" b="b"/>
            <a:pathLst>
              <a:path w="1295400" h="304800">
                <a:moveTo>
                  <a:pt x="1295400" y="228600"/>
                </a:moveTo>
                <a:lnTo>
                  <a:pt x="323850" y="228600"/>
                </a:lnTo>
                <a:lnTo>
                  <a:pt x="323850" y="304800"/>
                </a:lnTo>
                <a:lnTo>
                  <a:pt x="0" y="152400"/>
                </a:lnTo>
                <a:lnTo>
                  <a:pt x="323850" y="0"/>
                </a:lnTo>
                <a:lnTo>
                  <a:pt x="323850" y="76200"/>
                </a:lnTo>
                <a:lnTo>
                  <a:pt x="1295400" y="76200"/>
                </a:lnTo>
                <a:lnTo>
                  <a:pt x="1295400" y="228600"/>
                </a:lnTo>
                <a:close/>
              </a:path>
            </a:pathLst>
          </a:custGeom>
          <a:ln w="76200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  <p:pic>
        <p:nvPicPr>
          <p:cNvPr id="24" name="object 24"/>
          <p:cNvPicPr/>
          <p:nvPr/>
        </p:nvPicPr>
        <p:blipFill>
          <a:blip r:embed="rId3"/>
          <a:stretch>
            <a:fillRect/>
          </a:stretch>
        </p:blipFill>
        <p:spPr>
          <a:xfrm>
            <a:off x="6489700" y="4762500"/>
            <a:ext cx="1691105" cy="1580950"/>
          </a:xfrm>
          <a:prstGeom prst="rect">
            <a:avLst/>
          </a:prstGeom>
        </p:spPr>
      </p:pic>
      <p:grpSp>
        <p:nvGrpSpPr>
          <p:cNvPr id="25" name="object 25"/>
          <p:cNvGrpSpPr/>
          <p:nvPr/>
        </p:nvGrpSpPr>
        <p:grpSpPr>
          <a:xfrm>
            <a:off x="5705474" y="1394460"/>
            <a:ext cx="2792095" cy="1953260"/>
            <a:chOff x="5705474" y="1394460"/>
            <a:chExt cx="2792095" cy="1953260"/>
          </a:xfrm>
        </p:grpSpPr>
        <p:pic>
          <p:nvPicPr>
            <p:cNvPr id="26" name="object 2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727700" y="1409700"/>
              <a:ext cx="2753810" cy="1915827"/>
            </a:xfrm>
            <a:prstGeom prst="rect">
              <a:avLst/>
            </a:prstGeom>
          </p:spPr>
        </p:pic>
        <p:sp>
          <p:nvSpPr>
            <p:cNvPr id="27" name="object 27"/>
            <p:cNvSpPr/>
            <p:nvPr/>
          </p:nvSpPr>
          <p:spPr>
            <a:xfrm>
              <a:off x="5705462" y="1394459"/>
              <a:ext cx="2792095" cy="1953260"/>
            </a:xfrm>
            <a:custGeom>
              <a:rect l="l" t="t" r="r" b="b"/>
              <a:pathLst>
                <a:path w="2792095" h="1953260">
                  <a:moveTo>
                    <a:pt x="2766517" y="25400"/>
                  </a:moveTo>
                  <a:lnTo>
                    <a:pt x="2753817" y="25400"/>
                  </a:lnTo>
                  <a:lnTo>
                    <a:pt x="2753817" y="38100"/>
                  </a:lnTo>
                  <a:lnTo>
                    <a:pt x="2753817" y="1915160"/>
                  </a:lnTo>
                  <a:lnTo>
                    <a:pt x="38100" y="1915160"/>
                  </a:lnTo>
                  <a:lnTo>
                    <a:pt x="38100" y="38100"/>
                  </a:lnTo>
                  <a:lnTo>
                    <a:pt x="2753817" y="38100"/>
                  </a:lnTo>
                  <a:lnTo>
                    <a:pt x="2753817" y="25400"/>
                  </a:lnTo>
                  <a:lnTo>
                    <a:pt x="25400" y="25400"/>
                  </a:lnTo>
                  <a:lnTo>
                    <a:pt x="25400" y="38100"/>
                  </a:lnTo>
                  <a:lnTo>
                    <a:pt x="25400" y="1915160"/>
                  </a:lnTo>
                  <a:lnTo>
                    <a:pt x="25400" y="1927860"/>
                  </a:lnTo>
                  <a:lnTo>
                    <a:pt x="2766517" y="1927860"/>
                  </a:lnTo>
                  <a:lnTo>
                    <a:pt x="2766517" y="1915198"/>
                  </a:lnTo>
                  <a:lnTo>
                    <a:pt x="2766517" y="38100"/>
                  </a:lnTo>
                  <a:lnTo>
                    <a:pt x="2766517" y="37477"/>
                  </a:lnTo>
                  <a:lnTo>
                    <a:pt x="2766517" y="25400"/>
                  </a:lnTo>
                  <a:close/>
                </a:path>
                <a:path w="2792095" h="1953260">
                  <a:moveTo>
                    <a:pt x="2791917" y="0"/>
                  </a:moveTo>
                  <a:lnTo>
                    <a:pt x="2779217" y="0"/>
                  </a:lnTo>
                  <a:lnTo>
                    <a:pt x="2779217" y="12700"/>
                  </a:lnTo>
                  <a:lnTo>
                    <a:pt x="2779217" y="1940560"/>
                  </a:lnTo>
                  <a:lnTo>
                    <a:pt x="12700" y="1940560"/>
                  </a:lnTo>
                  <a:lnTo>
                    <a:pt x="12700" y="12700"/>
                  </a:lnTo>
                  <a:lnTo>
                    <a:pt x="2779217" y="12700"/>
                  </a:lnTo>
                  <a:lnTo>
                    <a:pt x="2779217" y="0"/>
                  </a:lnTo>
                  <a:lnTo>
                    <a:pt x="0" y="0"/>
                  </a:lnTo>
                  <a:lnTo>
                    <a:pt x="0" y="12700"/>
                  </a:lnTo>
                  <a:lnTo>
                    <a:pt x="0" y="1940560"/>
                  </a:lnTo>
                  <a:lnTo>
                    <a:pt x="0" y="1953260"/>
                  </a:lnTo>
                  <a:lnTo>
                    <a:pt x="2791917" y="1953260"/>
                  </a:lnTo>
                  <a:lnTo>
                    <a:pt x="2791917" y="1940598"/>
                  </a:lnTo>
                  <a:lnTo>
                    <a:pt x="2791917" y="12700"/>
                  </a:lnTo>
                  <a:lnTo>
                    <a:pt x="2791917" y="12077"/>
                  </a:lnTo>
                  <a:lnTo>
                    <a:pt x="2791917" y="0"/>
                  </a:lnTo>
                  <a:close/>
                </a:path>
              </a:pathLst>
            </a:custGeom>
            <a:solidFill>
              <a:srgbClr val="0000FF"/>
            </a:solidFill>
          </p:spPr>
          <p:txBody>
            <a:bodyPr wrap="square" lIns="0" tIns="0" rIns="0" bIns="0" rtlCol="0"/>
            <a:lstStyle/>
            <a:p/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4572000" y="3505200"/>
            <a:ext cx="4176874" cy="2880836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330200" y="622300"/>
            <a:ext cx="4190843" cy="2789381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/>
          <a:stretch>
            <a:fillRect/>
          </a:stretch>
        </p:blipFill>
        <p:spPr>
          <a:xfrm>
            <a:off x="4572000" y="622300"/>
            <a:ext cx="4211161" cy="2809069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330200" y="2560640"/>
            <a:ext cx="5831840" cy="3789045"/>
            <a:chOff x="330200" y="2560640"/>
            <a:chExt cx="5831840" cy="3789045"/>
          </a:xfrm>
        </p:grpSpPr>
        <p:pic>
          <p:nvPicPr>
            <p:cNvPr id="6" name="object 6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330200" y="3505200"/>
              <a:ext cx="4141949" cy="2844000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3132347" y="2565403"/>
              <a:ext cx="3024505" cy="1656714"/>
            </a:xfrm>
            <a:custGeom>
              <a:rect l="l" t="t" r="r" b="b"/>
              <a:pathLst>
                <a:path w="3024504" h="1656714">
                  <a:moveTo>
                    <a:pt x="3024391" y="828177"/>
                  </a:moveTo>
                  <a:lnTo>
                    <a:pt x="1" y="828177"/>
                  </a:lnTo>
                  <a:lnTo>
                    <a:pt x="1202" y="794867"/>
                  </a:lnTo>
                  <a:lnTo>
                    <a:pt x="10672" y="729276"/>
                  </a:lnTo>
                  <a:lnTo>
                    <a:pt x="29267" y="665218"/>
                  </a:lnTo>
                  <a:lnTo>
                    <a:pt x="56624" y="602891"/>
                  </a:lnTo>
                  <a:lnTo>
                    <a:pt x="92383" y="542493"/>
                  </a:lnTo>
                  <a:lnTo>
                    <a:pt x="136181" y="484223"/>
                  </a:lnTo>
                  <a:lnTo>
                    <a:pt x="187658" y="428277"/>
                  </a:lnTo>
                  <a:lnTo>
                    <a:pt x="216163" y="401238"/>
                  </a:lnTo>
                  <a:lnTo>
                    <a:pt x="246452" y="374854"/>
                  </a:lnTo>
                  <a:lnTo>
                    <a:pt x="278480" y="349151"/>
                  </a:lnTo>
                  <a:lnTo>
                    <a:pt x="312202" y="324153"/>
                  </a:lnTo>
                  <a:lnTo>
                    <a:pt x="347572" y="299884"/>
                  </a:lnTo>
                  <a:lnTo>
                    <a:pt x="384546" y="276369"/>
                  </a:lnTo>
                  <a:lnTo>
                    <a:pt x="423078" y="253634"/>
                  </a:lnTo>
                  <a:lnTo>
                    <a:pt x="463123" y="231703"/>
                  </a:lnTo>
                  <a:lnTo>
                    <a:pt x="504636" y="210601"/>
                  </a:lnTo>
                  <a:lnTo>
                    <a:pt x="547571" y="190351"/>
                  </a:lnTo>
                  <a:lnTo>
                    <a:pt x="591884" y="170980"/>
                  </a:lnTo>
                  <a:lnTo>
                    <a:pt x="637530" y="152512"/>
                  </a:lnTo>
                  <a:lnTo>
                    <a:pt x="684463" y="134972"/>
                  </a:lnTo>
                  <a:lnTo>
                    <a:pt x="732637" y="118383"/>
                  </a:lnTo>
                  <a:lnTo>
                    <a:pt x="782009" y="102772"/>
                  </a:lnTo>
                  <a:lnTo>
                    <a:pt x="832532" y="88163"/>
                  </a:lnTo>
                  <a:lnTo>
                    <a:pt x="884162" y="74580"/>
                  </a:lnTo>
                  <a:lnTo>
                    <a:pt x="936853" y="62049"/>
                  </a:lnTo>
                  <a:lnTo>
                    <a:pt x="990560" y="50593"/>
                  </a:lnTo>
                  <a:lnTo>
                    <a:pt x="1045238" y="40239"/>
                  </a:lnTo>
                  <a:lnTo>
                    <a:pt x="1100842" y="31010"/>
                  </a:lnTo>
                  <a:lnTo>
                    <a:pt x="1157326" y="22931"/>
                  </a:lnTo>
                  <a:lnTo>
                    <a:pt x="1214646" y="16027"/>
                  </a:lnTo>
                  <a:lnTo>
                    <a:pt x="1272756" y="10323"/>
                  </a:lnTo>
                  <a:lnTo>
                    <a:pt x="1331611" y="5844"/>
                  </a:lnTo>
                  <a:lnTo>
                    <a:pt x="1391166" y="2614"/>
                  </a:lnTo>
                  <a:lnTo>
                    <a:pt x="1451376" y="657"/>
                  </a:lnTo>
                  <a:lnTo>
                    <a:pt x="1512196" y="0"/>
                  </a:lnTo>
                  <a:lnTo>
                    <a:pt x="1573014" y="657"/>
                  </a:lnTo>
                  <a:lnTo>
                    <a:pt x="1633224" y="2614"/>
                  </a:lnTo>
                  <a:lnTo>
                    <a:pt x="1692780" y="5844"/>
                  </a:lnTo>
                  <a:lnTo>
                    <a:pt x="1751636" y="10323"/>
                  </a:lnTo>
                  <a:lnTo>
                    <a:pt x="1809746" y="16027"/>
                  </a:lnTo>
                  <a:lnTo>
                    <a:pt x="1867067" y="22931"/>
                  </a:lnTo>
                  <a:lnTo>
                    <a:pt x="1923552" y="31010"/>
                  </a:lnTo>
                  <a:lnTo>
                    <a:pt x="1979156" y="40239"/>
                  </a:lnTo>
                  <a:lnTo>
                    <a:pt x="2033834" y="50594"/>
                  </a:lnTo>
                  <a:lnTo>
                    <a:pt x="2087541" y="62049"/>
                  </a:lnTo>
                  <a:lnTo>
                    <a:pt x="2140232" y="74581"/>
                  </a:lnTo>
                  <a:lnTo>
                    <a:pt x="2191862" y="88163"/>
                  </a:lnTo>
                  <a:lnTo>
                    <a:pt x="2242385" y="102773"/>
                  </a:lnTo>
                  <a:lnTo>
                    <a:pt x="2291757" y="118384"/>
                  </a:lnTo>
                  <a:lnTo>
                    <a:pt x="2339932" y="134972"/>
                  </a:lnTo>
                  <a:lnTo>
                    <a:pt x="2386864" y="152513"/>
                  </a:lnTo>
                  <a:lnTo>
                    <a:pt x="2432510" y="170981"/>
                  </a:lnTo>
                  <a:lnTo>
                    <a:pt x="2476823" y="190352"/>
                  </a:lnTo>
                  <a:lnTo>
                    <a:pt x="2519758" y="210601"/>
                  </a:lnTo>
                  <a:lnTo>
                    <a:pt x="2561271" y="231704"/>
                  </a:lnTo>
                  <a:lnTo>
                    <a:pt x="2601316" y="253635"/>
                  </a:lnTo>
                  <a:lnTo>
                    <a:pt x="2639848" y="276370"/>
                  </a:lnTo>
                  <a:lnTo>
                    <a:pt x="2676822" y="299885"/>
                  </a:lnTo>
                  <a:lnTo>
                    <a:pt x="2712192" y="324153"/>
                  </a:lnTo>
                  <a:lnTo>
                    <a:pt x="2745914" y="349152"/>
                  </a:lnTo>
                  <a:lnTo>
                    <a:pt x="2777942" y="374855"/>
                  </a:lnTo>
                  <a:lnTo>
                    <a:pt x="2808231" y="401239"/>
                  </a:lnTo>
                  <a:lnTo>
                    <a:pt x="2836735" y="428278"/>
                  </a:lnTo>
                  <a:lnTo>
                    <a:pt x="2863411" y="455948"/>
                  </a:lnTo>
                  <a:lnTo>
                    <a:pt x="2911094" y="513081"/>
                  </a:lnTo>
                  <a:lnTo>
                    <a:pt x="2950917" y="572440"/>
                  </a:lnTo>
                  <a:lnTo>
                    <a:pt x="2982520" y="633827"/>
                  </a:lnTo>
                  <a:lnTo>
                    <a:pt x="3005541" y="697044"/>
                  </a:lnTo>
                  <a:lnTo>
                    <a:pt x="3019619" y="761893"/>
                  </a:lnTo>
                  <a:lnTo>
                    <a:pt x="3023191" y="794868"/>
                  </a:lnTo>
                  <a:lnTo>
                    <a:pt x="3024391" y="828177"/>
                  </a:lnTo>
                  <a:close/>
                </a:path>
                <a:path w="3024504" h="1656714">
                  <a:moveTo>
                    <a:pt x="1512195" y="1656353"/>
                  </a:moveTo>
                  <a:lnTo>
                    <a:pt x="1451376" y="1655695"/>
                  </a:lnTo>
                  <a:lnTo>
                    <a:pt x="1391166" y="1653739"/>
                  </a:lnTo>
                  <a:lnTo>
                    <a:pt x="1331611" y="1650509"/>
                  </a:lnTo>
                  <a:lnTo>
                    <a:pt x="1272755" y="1646029"/>
                  </a:lnTo>
                  <a:lnTo>
                    <a:pt x="1214645" y="1640325"/>
                  </a:lnTo>
                  <a:lnTo>
                    <a:pt x="1157325" y="1633422"/>
                  </a:lnTo>
                  <a:lnTo>
                    <a:pt x="1100840" y="1625343"/>
                  </a:lnTo>
                  <a:lnTo>
                    <a:pt x="1045236" y="1616114"/>
                  </a:lnTo>
                  <a:lnTo>
                    <a:pt x="990558" y="1605759"/>
                  </a:lnTo>
                  <a:lnTo>
                    <a:pt x="936851" y="1594304"/>
                  </a:lnTo>
                  <a:lnTo>
                    <a:pt x="884160" y="1581772"/>
                  </a:lnTo>
                  <a:lnTo>
                    <a:pt x="832530" y="1568190"/>
                  </a:lnTo>
                  <a:lnTo>
                    <a:pt x="782007" y="1553580"/>
                  </a:lnTo>
                  <a:lnTo>
                    <a:pt x="732635" y="1537969"/>
                  </a:lnTo>
                  <a:lnTo>
                    <a:pt x="684461" y="1521381"/>
                  </a:lnTo>
                  <a:lnTo>
                    <a:pt x="637528" y="1503840"/>
                  </a:lnTo>
                  <a:lnTo>
                    <a:pt x="591882" y="1485372"/>
                  </a:lnTo>
                  <a:lnTo>
                    <a:pt x="547569" y="1466001"/>
                  </a:lnTo>
                  <a:lnTo>
                    <a:pt x="504634" y="1445752"/>
                  </a:lnTo>
                  <a:lnTo>
                    <a:pt x="463121" y="1424649"/>
                  </a:lnTo>
                  <a:lnTo>
                    <a:pt x="423076" y="1402718"/>
                  </a:lnTo>
                  <a:lnTo>
                    <a:pt x="384544" y="1379983"/>
                  </a:lnTo>
                  <a:lnTo>
                    <a:pt x="347570" y="1356469"/>
                  </a:lnTo>
                  <a:lnTo>
                    <a:pt x="312200" y="1332200"/>
                  </a:lnTo>
                  <a:lnTo>
                    <a:pt x="278478" y="1307201"/>
                  </a:lnTo>
                  <a:lnTo>
                    <a:pt x="246450" y="1281498"/>
                  </a:lnTo>
                  <a:lnTo>
                    <a:pt x="216161" y="1255114"/>
                  </a:lnTo>
                  <a:lnTo>
                    <a:pt x="187656" y="1228075"/>
                  </a:lnTo>
                  <a:lnTo>
                    <a:pt x="160980" y="1200406"/>
                  </a:lnTo>
                  <a:lnTo>
                    <a:pt x="113298" y="1143273"/>
                  </a:lnTo>
                  <a:lnTo>
                    <a:pt x="73474" y="1083914"/>
                  </a:lnTo>
                  <a:lnTo>
                    <a:pt x="41871" y="1022527"/>
                  </a:lnTo>
                  <a:lnTo>
                    <a:pt x="18850" y="959310"/>
                  </a:lnTo>
                  <a:lnTo>
                    <a:pt x="4772" y="894460"/>
                  </a:lnTo>
                  <a:lnTo>
                    <a:pt x="0" y="828176"/>
                  </a:lnTo>
                  <a:lnTo>
                    <a:pt x="3024391" y="828177"/>
                  </a:lnTo>
                  <a:lnTo>
                    <a:pt x="3019618" y="894460"/>
                  </a:lnTo>
                  <a:lnTo>
                    <a:pt x="3005540" y="959310"/>
                  </a:lnTo>
                  <a:lnTo>
                    <a:pt x="2982519" y="1022527"/>
                  </a:lnTo>
                  <a:lnTo>
                    <a:pt x="2950916" y="1083914"/>
                  </a:lnTo>
                  <a:lnTo>
                    <a:pt x="2911093" y="1143273"/>
                  </a:lnTo>
                  <a:lnTo>
                    <a:pt x="2863410" y="1200406"/>
                  </a:lnTo>
                  <a:lnTo>
                    <a:pt x="2836734" y="1228076"/>
                  </a:lnTo>
                  <a:lnTo>
                    <a:pt x="2808229" y="1255115"/>
                  </a:lnTo>
                  <a:lnTo>
                    <a:pt x="2777940" y="1281498"/>
                  </a:lnTo>
                  <a:lnTo>
                    <a:pt x="2745913" y="1307202"/>
                  </a:lnTo>
                  <a:lnTo>
                    <a:pt x="2712191" y="1332200"/>
                  </a:lnTo>
                  <a:lnTo>
                    <a:pt x="2676821" y="1356469"/>
                  </a:lnTo>
                  <a:lnTo>
                    <a:pt x="2639847" y="1379983"/>
                  </a:lnTo>
                  <a:lnTo>
                    <a:pt x="2601315" y="1402718"/>
                  </a:lnTo>
                  <a:lnTo>
                    <a:pt x="2561270" y="1424650"/>
                  </a:lnTo>
                  <a:lnTo>
                    <a:pt x="2519757" y="1445752"/>
                  </a:lnTo>
                  <a:lnTo>
                    <a:pt x="2476822" y="1466001"/>
                  </a:lnTo>
                  <a:lnTo>
                    <a:pt x="2432509" y="1485372"/>
                  </a:lnTo>
                  <a:lnTo>
                    <a:pt x="2386863" y="1503841"/>
                  </a:lnTo>
                  <a:lnTo>
                    <a:pt x="2339930" y="1521381"/>
                  </a:lnTo>
                  <a:lnTo>
                    <a:pt x="2291756" y="1537969"/>
                  </a:lnTo>
                  <a:lnTo>
                    <a:pt x="2242384" y="1553580"/>
                  </a:lnTo>
                  <a:lnTo>
                    <a:pt x="2191861" y="1568190"/>
                  </a:lnTo>
                  <a:lnTo>
                    <a:pt x="2140231" y="1581773"/>
                  </a:lnTo>
                  <a:lnTo>
                    <a:pt x="2087540" y="1594304"/>
                  </a:lnTo>
                  <a:lnTo>
                    <a:pt x="2033833" y="1605759"/>
                  </a:lnTo>
                  <a:lnTo>
                    <a:pt x="1979155" y="1616114"/>
                  </a:lnTo>
                  <a:lnTo>
                    <a:pt x="1923551" y="1625343"/>
                  </a:lnTo>
                  <a:lnTo>
                    <a:pt x="1867066" y="1633422"/>
                  </a:lnTo>
                  <a:lnTo>
                    <a:pt x="1809746" y="1640325"/>
                  </a:lnTo>
                  <a:lnTo>
                    <a:pt x="1751636" y="1646030"/>
                  </a:lnTo>
                  <a:lnTo>
                    <a:pt x="1692781" y="1650509"/>
                  </a:lnTo>
                  <a:lnTo>
                    <a:pt x="1633225" y="1653739"/>
                  </a:lnTo>
                  <a:lnTo>
                    <a:pt x="1573015" y="1655696"/>
                  </a:lnTo>
                  <a:lnTo>
                    <a:pt x="1512195" y="1656353"/>
                  </a:lnTo>
                  <a:close/>
                </a:path>
              </a:pathLst>
            </a:custGeom>
            <a:solidFill>
              <a:srgbClr val="4F81BD"/>
            </a:solidFill>
          </p:spPr>
          <p:txBody>
            <a:bodyPr wrap="square" lIns="0" tIns="0" rIns="0" bIns="0" rtlCol="0"/>
            <a:lstStyle/>
            <a:p/>
          </p:txBody>
        </p:sp>
        <p:sp>
          <p:nvSpPr>
            <p:cNvPr id="8" name="object 8"/>
            <p:cNvSpPr/>
            <p:nvPr/>
          </p:nvSpPr>
          <p:spPr>
            <a:xfrm>
              <a:off x="3132347" y="2565403"/>
              <a:ext cx="3024505" cy="1656714"/>
            </a:xfrm>
            <a:custGeom>
              <a:rect l="l" t="t" r="r" b="b"/>
              <a:pathLst>
                <a:path w="3024504" h="1656714">
                  <a:moveTo>
                    <a:pt x="1" y="828177"/>
                  </a:moveTo>
                  <a:lnTo>
                    <a:pt x="4774" y="761893"/>
                  </a:lnTo>
                  <a:lnTo>
                    <a:pt x="18852" y="697044"/>
                  </a:lnTo>
                  <a:lnTo>
                    <a:pt x="41872" y="633827"/>
                  </a:lnTo>
                  <a:lnTo>
                    <a:pt x="73475" y="572440"/>
                  </a:lnTo>
                  <a:lnTo>
                    <a:pt x="113299" y="513081"/>
                  </a:lnTo>
                  <a:lnTo>
                    <a:pt x="160981" y="455948"/>
                  </a:lnTo>
                  <a:lnTo>
                    <a:pt x="187657" y="428278"/>
                  </a:lnTo>
                  <a:lnTo>
                    <a:pt x="216162" y="401239"/>
                  </a:lnTo>
                  <a:lnTo>
                    <a:pt x="246451" y="374855"/>
                  </a:lnTo>
                  <a:lnTo>
                    <a:pt x="278479" y="349152"/>
                  </a:lnTo>
                  <a:lnTo>
                    <a:pt x="312200" y="324153"/>
                  </a:lnTo>
                  <a:lnTo>
                    <a:pt x="347571" y="299885"/>
                  </a:lnTo>
                  <a:lnTo>
                    <a:pt x="384544" y="276370"/>
                  </a:lnTo>
                  <a:lnTo>
                    <a:pt x="423076" y="253635"/>
                  </a:lnTo>
                  <a:lnTo>
                    <a:pt x="463121" y="231704"/>
                  </a:lnTo>
                  <a:lnTo>
                    <a:pt x="504634" y="210601"/>
                  </a:lnTo>
                  <a:lnTo>
                    <a:pt x="547570" y="190352"/>
                  </a:lnTo>
                  <a:lnTo>
                    <a:pt x="591883" y="170981"/>
                  </a:lnTo>
                  <a:lnTo>
                    <a:pt x="637528" y="152513"/>
                  </a:lnTo>
                  <a:lnTo>
                    <a:pt x="684461" y="134972"/>
                  </a:lnTo>
                  <a:lnTo>
                    <a:pt x="732635" y="118384"/>
                  </a:lnTo>
                  <a:lnTo>
                    <a:pt x="782007" y="102773"/>
                  </a:lnTo>
                  <a:lnTo>
                    <a:pt x="832530" y="88163"/>
                  </a:lnTo>
                  <a:lnTo>
                    <a:pt x="884160" y="74581"/>
                  </a:lnTo>
                  <a:lnTo>
                    <a:pt x="936851" y="62049"/>
                  </a:lnTo>
                  <a:lnTo>
                    <a:pt x="990558" y="50594"/>
                  </a:lnTo>
                  <a:lnTo>
                    <a:pt x="1045236" y="40239"/>
                  </a:lnTo>
                  <a:lnTo>
                    <a:pt x="1100840" y="31010"/>
                  </a:lnTo>
                  <a:lnTo>
                    <a:pt x="1157325" y="22931"/>
                  </a:lnTo>
                  <a:lnTo>
                    <a:pt x="1214645" y="16027"/>
                  </a:lnTo>
                  <a:lnTo>
                    <a:pt x="1272755" y="10323"/>
                  </a:lnTo>
                  <a:lnTo>
                    <a:pt x="1331611" y="5844"/>
                  </a:lnTo>
                  <a:lnTo>
                    <a:pt x="1391166" y="2614"/>
                  </a:lnTo>
                  <a:lnTo>
                    <a:pt x="1451376" y="657"/>
                  </a:lnTo>
                  <a:lnTo>
                    <a:pt x="1512196" y="0"/>
                  </a:lnTo>
                  <a:lnTo>
                    <a:pt x="1573014" y="657"/>
                  </a:lnTo>
                  <a:lnTo>
                    <a:pt x="1633224" y="2614"/>
                  </a:lnTo>
                  <a:lnTo>
                    <a:pt x="1692780" y="5844"/>
                  </a:lnTo>
                  <a:lnTo>
                    <a:pt x="1751635" y="10323"/>
                  </a:lnTo>
                  <a:lnTo>
                    <a:pt x="1809745" y="16027"/>
                  </a:lnTo>
                  <a:lnTo>
                    <a:pt x="1867065" y="22931"/>
                  </a:lnTo>
                  <a:lnTo>
                    <a:pt x="1923550" y="31010"/>
                  </a:lnTo>
                  <a:lnTo>
                    <a:pt x="1979154" y="40239"/>
                  </a:lnTo>
                  <a:lnTo>
                    <a:pt x="2033832" y="50593"/>
                  </a:lnTo>
                  <a:lnTo>
                    <a:pt x="2087540" y="62049"/>
                  </a:lnTo>
                  <a:lnTo>
                    <a:pt x="2140231" y="74580"/>
                  </a:lnTo>
                  <a:lnTo>
                    <a:pt x="2191860" y="88163"/>
                  </a:lnTo>
                  <a:lnTo>
                    <a:pt x="2242384" y="102772"/>
                  </a:lnTo>
                  <a:lnTo>
                    <a:pt x="2291755" y="118383"/>
                  </a:lnTo>
                  <a:lnTo>
                    <a:pt x="2339930" y="134972"/>
                  </a:lnTo>
                  <a:lnTo>
                    <a:pt x="2386863" y="152512"/>
                  </a:lnTo>
                  <a:lnTo>
                    <a:pt x="2432508" y="170980"/>
                  </a:lnTo>
                  <a:lnTo>
                    <a:pt x="2476821" y="190351"/>
                  </a:lnTo>
                  <a:lnTo>
                    <a:pt x="2519757" y="210601"/>
                  </a:lnTo>
                  <a:lnTo>
                    <a:pt x="2561270" y="231703"/>
                  </a:lnTo>
                  <a:lnTo>
                    <a:pt x="2601315" y="253634"/>
                  </a:lnTo>
                  <a:lnTo>
                    <a:pt x="2639847" y="276369"/>
                  </a:lnTo>
                  <a:lnTo>
                    <a:pt x="2676821" y="299884"/>
                  </a:lnTo>
                  <a:lnTo>
                    <a:pt x="2712191" y="324153"/>
                  </a:lnTo>
                  <a:lnTo>
                    <a:pt x="2745913" y="349151"/>
                  </a:lnTo>
                  <a:lnTo>
                    <a:pt x="2777941" y="374854"/>
                  </a:lnTo>
                  <a:lnTo>
                    <a:pt x="2808230" y="401238"/>
                  </a:lnTo>
                  <a:lnTo>
                    <a:pt x="2836735" y="428277"/>
                  </a:lnTo>
                  <a:lnTo>
                    <a:pt x="2863410" y="455947"/>
                  </a:lnTo>
                  <a:lnTo>
                    <a:pt x="2911093" y="513080"/>
                  </a:lnTo>
                  <a:lnTo>
                    <a:pt x="2950917" y="572439"/>
                  </a:lnTo>
                  <a:lnTo>
                    <a:pt x="2982520" y="633826"/>
                  </a:lnTo>
                  <a:lnTo>
                    <a:pt x="3005541" y="697043"/>
                  </a:lnTo>
                  <a:lnTo>
                    <a:pt x="3019618" y="761892"/>
                  </a:lnTo>
                  <a:lnTo>
                    <a:pt x="3024391" y="828176"/>
                  </a:lnTo>
                  <a:lnTo>
                    <a:pt x="3023190" y="861485"/>
                  </a:lnTo>
                  <a:lnTo>
                    <a:pt x="3019618" y="894460"/>
                  </a:lnTo>
                  <a:lnTo>
                    <a:pt x="3005540" y="959310"/>
                  </a:lnTo>
                  <a:lnTo>
                    <a:pt x="2982519" y="1022527"/>
                  </a:lnTo>
                  <a:lnTo>
                    <a:pt x="2950916" y="1083914"/>
                  </a:lnTo>
                  <a:lnTo>
                    <a:pt x="2911093" y="1143273"/>
                  </a:lnTo>
                  <a:lnTo>
                    <a:pt x="2863410" y="1200406"/>
                  </a:lnTo>
                  <a:lnTo>
                    <a:pt x="2836735" y="1228075"/>
                  </a:lnTo>
                  <a:lnTo>
                    <a:pt x="2808230" y="1255114"/>
                  </a:lnTo>
                  <a:lnTo>
                    <a:pt x="2777941" y="1281498"/>
                  </a:lnTo>
                  <a:lnTo>
                    <a:pt x="2745913" y="1307201"/>
                  </a:lnTo>
                  <a:lnTo>
                    <a:pt x="2712191" y="1332200"/>
                  </a:lnTo>
                  <a:lnTo>
                    <a:pt x="2676821" y="1356469"/>
                  </a:lnTo>
                  <a:lnTo>
                    <a:pt x="2639847" y="1379983"/>
                  </a:lnTo>
                  <a:lnTo>
                    <a:pt x="2601315" y="1402718"/>
                  </a:lnTo>
                  <a:lnTo>
                    <a:pt x="2561270" y="1424649"/>
                  </a:lnTo>
                  <a:lnTo>
                    <a:pt x="2519757" y="1445752"/>
                  </a:lnTo>
                  <a:lnTo>
                    <a:pt x="2476822" y="1466001"/>
                  </a:lnTo>
                  <a:lnTo>
                    <a:pt x="2432509" y="1485372"/>
                  </a:lnTo>
                  <a:lnTo>
                    <a:pt x="2386863" y="1503840"/>
                  </a:lnTo>
                  <a:lnTo>
                    <a:pt x="2339930" y="1521381"/>
                  </a:lnTo>
                  <a:lnTo>
                    <a:pt x="2291756" y="1537969"/>
                  </a:lnTo>
                  <a:lnTo>
                    <a:pt x="2242384" y="1553580"/>
                  </a:lnTo>
                  <a:lnTo>
                    <a:pt x="2191861" y="1568190"/>
                  </a:lnTo>
                  <a:lnTo>
                    <a:pt x="2140231" y="1581773"/>
                  </a:lnTo>
                  <a:lnTo>
                    <a:pt x="2087540" y="1594304"/>
                  </a:lnTo>
                  <a:lnTo>
                    <a:pt x="2033833" y="1605759"/>
                  </a:lnTo>
                  <a:lnTo>
                    <a:pt x="1979155" y="1616114"/>
                  </a:lnTo>
                  <a:lnTo>
                    <a:pt x="1923551" y="1625343"/>
                  </a:lnTo>
                  <a:lnTo>
                    <a:pt x="1867066" y="1633422"/>
                  </a:lnTo>
                  <a:lnTo>
                    <a:pt x="1809746" y="1640325"/>
                  </a:lnTo>
                  <a:lnTo>
                    <a:pt x="1751636" y="1646030"/>
                  </a:lnTo>
                  <a:lnTo>
                    <a:pt x="1692781" y="1650509"/>
                  </a:lnTo>
                  <a:lnTo>
                    <a:pt x="1633225" y="1653739"/>
                  </a:lnTo>
                  <a:lnTo>
                    <a:pt x="1573015" y="1655696"/>
                  </a:lnTo>
                  <a:lnTo>
                    <a:pt x="1512195" y="1656353"/>
                  </a:lnTo>
                  <a:lnTo>
                    <a:pt x="1451376" y="1655695"/>
                  </a:lnTo>
                  <a:lnTo>
                    <a:pt x="1391166" y="1653739"/>
                  </a:lnTo>
                  <a:lnTo>
                    <a:pt x="1331611" y="1650509"/>
                  </a:lnTo>
                  <a:lnTo>
                    <a:pt x="1272755" y="1646029"/>
                  </a:lnTo>
                  <a:lnTo>
                    <a:pt x="1214645" y="1640325"/>
                  </a:lnTo>
                  <a:lnTo>
                    <a:pt x="1157325" y="1633422"/>
                  </a:lnTo>
                  <a:lnTo>
                    <a:pt x="1100840" y="1625343"/>
                  </a:lnTo>
                  <a:lnTo>
                    <a:pt x="1045236" y="1616114"/>
                  </a:lnTo>
                  <a:lnTo>
                    <a:pt x="990558" y="1605759"/>
                  </a:lnTo>
                  <a:lnTo>
                    <a:pt x="936851" y="1594304"/>
                  </a:lnTo>
                  <a:lnTo>
                    <a:pt x="884160" y="1581772"/>
                  </a:lnTo>
                  <a:lnTo>
                    <a:pt x="832530" y="1568190"/>
                  </a:lnTo>
                  <a:lnTo>
                    <a:pt x="782007" y="1553580"/>
                  </a:lnTo>
                  <a:lnTo>
                    <a:pt x="732635" y="1537969"/>
                  </a:lnTo>
                  <a:lnTo>
                    <a:pt x="684461" y="1521381"/>
                  </a:lnTo>
                  <a:lnTo>
                    <a:pt x="637528" y="1503841"/>
                  </a:lnTo>
                  <a:lnTo>
                    <a:pt x="591883" y="1485372"/>
                  </a:lnTo>
                  <a:lnTo>
                    <a:pt x="547569" y="1466001"/>
                  </a:lnTo>
                  <a:lnTo>
                    <a:pt x="504634" y="1445752"/>
                  </a:lnTo>
                  <a:lnTo>
                    <a:pt x="463121" y="1424650"/>
                  </a:lnTo>
                  <a:lnTo>
                    <a:pt x="423076" y="1402718"/>
                  </a:lnTo>
                  <a:lnTo>
                    <a:pt x="384544" y="1379983"/>
                  </a:lnTo>
                  <a:lnTo>
                    <a:pt x="347570" y="1356469"/>
                  </a:lnTo>
                  <a:lnTo>
                    <a:pt x="312200" y="1332200"/>
                  </a:lnTo>
                  <a:lnTo>
                    <a:pt x="278478" y="1307202"/>
                  </a:lnTo>
                  <a:lnTo>
                    <a:pt x="246450" y="1281498"/>
                  </a:lnTo>
                  <a:lnTo>
                    <a:pt x="216161" y="1255115"/>
                  </a:lnTo>
                  <a:lnTo>
                    <a:pt x="187656" y="1228076"/>
                  </a:lnTo>
                  <a:lnTo>
                    <a:pt x="160981" y="1200406"/>
                  </a:lnTo>
                  <a:lnTo>
                    <a:pt x="113298" y="1143273"/>
                  </a:lnTo>
                  <a:lnTo>
                    <a:pt x="73474" y="1083914"/>
                  </a:lnTo>
                  <a:lnTo>
                    <a:pt x="41871" y="1022527"/>
                  </a:lnTo>
                  <a:lnTo>
                    <a:pt x="18850" y="959310"/>
                  </a:lnTo>
                  <a:lnTo>
                    <a:pt x="4772" y="894460"/>
                  </a:lnTo>
                  <a:lnTo>
                    <a:pt x="0" y="828176"/>
                  </a:lnTo>
                  <a:close/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3571121" y="3170968"/>
            <a:ext cx="2159000" cy="4521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b="1" spc="-10">
                <a:solidFill>
                  <a:srgbClr val="000000"/>
                </a:solidFill>
                <a:latin typeface="Microsoft JhengHei"/>
                <a:cs typeface="Microsoft JhengHei"/>
              </a:rPr>
              <a:t>从业准备阶段</a:t>
            </a:r>
            <a:endParaRPr sz="2800">
              <a:latin typeface="Microsoft JhengHei"/>
              <a:cs typeface="Microsoft JhengHei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https://d.book118.com/286240030033010051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宋体</vt:lpstr>
      <vt:lpstr>Microsoft JhengHei</vt:lpstr>
      <vt:lpstr>微软雅黑</vt:lpstr>
      <vt:lpstr>Tahoma</vt:lpstr>
      <vt:lpstr>MS Gothic</vt:lpstr>
      <vt:lpstr>Times New Roman</vt:lpstr>
      <vt:lpstr>Office Theme</vt:lpstr>
      <vt:lpstr>阅读故事（P10)</vt:lpstr>
      <vt:lpstr>人生启迪：</vt:lpstr>
      <vt:lpstr>第一单元	第1课
面对将来旳职业生涯规划</vt:lpstr>
      <vt:lpstr>一、职业与职业生涯</vt:lpstr>
      <vt:lpstr>职业大搜索</vt:lpstr>
      <vt:lpstr>一、职业与职业生涯</vt:lpstr>
      <vt:lpstr>PowerPoint Presentation</vt:lpstr>
      <vt:lpstr>为社会做贡献
劳动</vt:lpstr>
      <vt:lpstr>PowerPoint Presentation</vt:lpstr>
      <vt:lpstr>PowerPoint Presentation</vt:lpstr>
      <vt:lpstr>消失了旳职业</vt:lpstr>
      <vt:lpstr>PowerPoint Presentation</vt:lpstr>
      <vt:lpstr>新兴职业受青睐
幼儿逗笑师</vt:lpstr>
      <vt:lpstr>2、职业生涯与人生</vt:lpstr>
      <vt:lpstr>人旳一生与职业</vt:lpstr>
      <vt:lpstr>从业准备阶段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2024-09-16T21:59:58.429</cp:lastPrinted>
  <dcterms:created xsi:type="dcterms:W3CDTF">2024-09-16T13:59:58Z</dcterms:created>
  <dcterms:modified xsi:type="dcterms:W3CDTF">2024-09-16T13:59:59Z</dcterms:modified>
</cp:coreProperties>
</file>