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4CDF2-02F6-44BF-B199-0F1200B80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CFE99-7A3E-4BD2-B57E-7FC8081B1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7771E-F48C-4152-B219-D6CB86332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4E973-A80F-4994-BE80-63E06D69D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8F47D-879F-4466-AE3B-D0313AD91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82F824-1995-4746-B593-5FB61F8CF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EA5DA1-13C9-4722-94E3-385134C7C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DE121-325D-453C-9537-56E68F2A6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5700B-8652-41E7-881E-6D679FEA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A07DF-535E-4F6C-BDCD-D4701C5F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62899-99C0-4F17-981D-AD984BCFF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4111404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财经应用文写作(付家柏)ch课件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财经应用文写作的基本要素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财经应用文写作的常见类型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财经应用文写作技巧与规范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财经应用文写作是专门用于处理财经事务的实用文体，包括财经报告、财经分析、财经广告等。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目的明确、内容专业、语言准确、格式规范。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适用于财经领域中的各种场合，如商务沟通、投资分析、市场营销等。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财经应用文写作是信息传递的重要工具，能够准确、及时地传递财经信息，帮助企业和个人做出正确的决策。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财经应用文写作是商业沟通的重要手段，能够有效地促进企业内外部的沟通交流，提高企业的管理水平和运营效率。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财经应用文写作是法律保障的重要依据，能够以文字形式记录和证明经济活动，为维护企业利益提供法律保障。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财经应用文写作的重要性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财经应用文写作的历史与发展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财经应用文写作的历史可以追溯到古代商业活动的记录和账目，随着经济的发展和商业活动的繁荣，财经应用文写作逐渐形成并发展起来。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随着信息技术的发展和全球经济一体化的加速，财经应用文写作将更加注重时效性和国际化，同时将不断涌现出新的文体和表达方式。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财经应用文写作的基本要素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文章的眼睛，概括文章内容，吸引读者注意。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标题的格式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居中、加粗、字号适中，根据不同场合选择合适的标题形式。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标题的写作要求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简短、明确、有吸引力，能够概括文章的核心内容。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文章的创作者，负责文章的构思、撰写和校对。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具备扎实的财经知识基础，熟悉应用文写作规范，能够准确、清晰地表达思想和意图。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作者的写作要求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在文章末尾署名，包括姓名、单位、职务等信息。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作者的格式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指文章撰写的具体时间。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日期的写作要求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准确、具体，通常包括年、月、日。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日期的格式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在文章末尾或标题下方注明，使用阿拉伯数字表示。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文章的主体部分，阐述作者的观点、事实和理由。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正文的格式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根据不同场合选择合适的段落划分方式，如并列式、递进式、总分总式等。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正文的写作要求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结构清晰、逻辑严密、语言简练、表达准确。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文章的收束部分，总结全文内容，提出建议或展望。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结尾的写作要求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简明扼要、语意完整，能够起到画龙点睛的作用。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在正文之后，另起一段，字号可适当减小。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结尾的格式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为补充正文内容而附加的文件或资料。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与正文内容相关，具有补充说明的作用。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附件的写作要求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在正文之后、结尾之前注明附件名称和页码，字号可适当减小。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附件的格式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财经应用文写作的常见类型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通知是告知性公文，主要用于向特定对象传达需要知晓的事项，要求受文者知晓、了解，并在必要时执行。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通知通常由标题、主送单位、正文、落款等部分组成，正文包括缘由、事项和要求三部分。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通知的写作要求简明扼要，条理清晰，语言准确。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报告的写作要求客观真实，准确可靠，重点突出，表达清晰。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报告是汇报性公文，主要用于向上级或有关单位汇报工作、反映情况、提出建议或答复询问等。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报告通常由标题、主送单位、正文、落款等部分组成，正文包括引言、主体和结尾三部分。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计划是规划性公文，主要用于对未来一定时期内的行动进行规划和安排，以便有效地实现预定目标。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计划通常由标题、正文、落款等部分组成，正文包括引言、主体和结尾三部分。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计划的写作要求目标明确，措施具体，切实可行，表达简练。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https://d.book118.com/286241114043010033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2024-09-01T19:06:16.545</cp:lastPrinted>
  <dcterms:created xsi:type="dcterms:W3CDTF">2024-09-01T11:06:16Z</dcterms:created>
  <dcterms:modified xsi:type="dcterms:W3CDTF">2024-09-01T11:06:18Z</dcterms:modified>
</cp:coreProperties>
</file>