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58D6B-B2DC-4ECB-A56B-471F2B94D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6CA04-3B5C-4711-BC11-74AB6F318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D3348-513A-4617-B401-B82E1AAAF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0BEC3-9255-451D-88B9-ABCC59FA8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E35DA3-7686-4030-ADE3-8C9B82751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762295-BF2E-419E-B475-3FD7229E8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60EF25-5E7C-4A06-8FB4-C5F4CF468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81EDC9-C8CC-4C9C-91BF-C780D9415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BB7AB-6845-4B60-83BC-9F1F6A708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6D1B4-E231-4124-9390-24223722E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0D0AD-DCC3-42B0-AA76-618F413D7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4220401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石油行业2024年宿舍管理油气资源开发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2023-12-25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宿舍管理概述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油气资源开发背景与现状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宿舍管理与油气资源开发关系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宿舍管理在油气资源开发中作用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宿舍管理在油气资源开发中实践案例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宿舍管理概述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石油行业宿舍多建于上世纪，设施陈旧，维修成本高。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宿舍设施老化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居住环境差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管理不规范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部分宿舍存在潮湿、采光不足等问题，影响员工居住体验。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宿舍管理制度不完善，存在安全隐患和纪律问题。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65" r="315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提供安全、舒适、整洁的住宿环境，保障员工休息质量。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以人为本，服务员工；规范管理，确保安全；优化资源，提升效益。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明确各部门职责，规范住宿、安全、卫生等方面管理。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制定完善的宿舍管理制度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投入资金改善宿舍条件，提升员工居住舒适度。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加强宿舍基础设施建设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定期开展安全检查，加强防火、防盗等安全措施。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强化安全管理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加强宿舍管理人员培训，提升服务水平，及时解决员工问题。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提高服务质量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宿舍管理策略及措施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油气资源开发背景与现状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925" b="229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5814" r="358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油气资源储量及分布情况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全球油气资源储量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根据最新统计数据，全球石油和天然气资源储量丰富，但分布不均，主要集中在中东、北美、俄罗斯等地区。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中国油气资源储量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中国油气资源储量相对较少，主要分布在西部和北部地区，如新疆、甘肃、内蒙古等。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油气资源开采难度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不同地区的油气资源开采难度差异较大，一些地区由于地质条件复杂、技术水平有限等原因，开采难度较大。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钻井技术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钻井技术是油气资源开发的关键环节之一，近年来，水平井钻井、多分支井钻井等技术得到了快速发展，提高了钻井效率和油气产量。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勘探技术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随着勘探技术的不断进步，地震勘探、重力勘探、电磁勘探等方法在油气资源勘探中得到了广泛应用，提高了勘探的精度和效率。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采油技术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采油技术的不断创新为油气资源开发提供了有力支持，如注水开发、聚合物驱油、微生物采油等技术在实际应用中取得了显著效果。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油气资源开发技术进展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国际政策环境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各国政府对油气资源开发的态度和政策差异较大，一些国家鼓励外资进入本国油气市场，而另一些国家则对外资采取限制措施。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125" r="9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中国政策环境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中国政府近年来加强了对油气资源开发的监管力度，推动油气行业向绿色、低碳、可持续发展方向转型。同时，政府也出台了一系列政策措施，鼓励企业加大技术创新和研发投入，提高油气资源开发利用效率。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环保政策要求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随着全球环保意识的不断提高，各国政府对油气资源开发过程中的环保要求也越来越高。企业需要采取更加严格的环保措施，降低开发过程中的环境污染和生态破坏。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油气资源开发政策环境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宿舍管理与油气资源开发关系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优质的宿舍管理能够确保员工在舒适、安全的环境中休息，从而有更好的体力和精力投入到油气资源开发工作中。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员工生活品质提升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良好的宿舍管理有助于减少员工因生活问题而分心的情况，使其更加专注于工作，提高工作效率。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宿舍管理涉及到员工的生活安全、卫生防疫等方面，有效的管理能够降低员工生病或发生意外的风险，确保油气资源开发的顺利进行。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保障员工健康与安全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宿舍管理对油气资源开发影响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油气资源开发往往需要在偏远地区进行，宿舍需要提供完善的配套设施，如娱乐、健身、医疗等，以满足员工的基本生活需求。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配套设施完善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油气资源开发涉及高风险作业，宿舍管理需要加强对员工的安全教育和培训，同时提供必要的安全保障措施，如消防设备、紧急疏散通道等。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安全保障措施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随着社会对环保和节能的日益重视，油气资源开发企业需要在宿舍管理中推行绿色、低碳的生活方式，如节能灯具、太阳能热水器等环保设施的使用。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环保与节能要求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油气资源开发对宿舍管理要求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https://d.book118.com/286242204011010031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2024-08-29T10:15:45.134</cp:lastPrinted>
  <dcterms:created xsi:type="dcterms:W3CDTF">2024-08-29T02:15:45Z</dcterms:created>
  <dcterms:modified xsi:type="dcterms:W3CDTF">2024-08-29T02:15:47Z</dcterms:modified>
</cp:coreProperties>
</file>