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60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7E0FD-6BF0-4C0E-A230-1A15FEB2D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A1FE6-61CD-49F5-B51C-E27BCFE6F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8E20A-5100-4839-94F4-263BB8754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B8339-E4A2-4262-B656-A8698810F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0B1AAB-D6EC-4671-99A3-145C1C1A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D4D813-ECCB-49AF-9685-705316203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0A772A-6AEE-4C33-81C8-B997693C9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BC56D-A569-4CFC-8B2E-694088F96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5E18C-B428-40A7-9040-4685F2B12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7ABEB-2C97-46EF-84C1-D341216AB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F47D5-D6A2-4F3E-B4B1-8C93FBAE1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2.xml" /><Relationship Id="rId11" Type="http://schemas.openxmlformats.org/officeDocument/2006/relationships/tags" Target="../tags/tag423.xml" /><Relationship Id="rId12" Type="http://schemas.openxmlformats.org/officeDocument/2006/relationships/tags" Target="../tags/tag424.xml" /><Relationship Id="rId13" Type="http://schemas.openxmlformats.org/officeDocument/2006/relationships/tags" Target="../tags/tag425.xml" /><Relationship Id="rId14" Type="http://schemas.openxmlformats.org/officeDocument/2006/relationships/tags" Target="../tags/tag426.xml" /><Relationship Id="rId15" Type="http://schemas.openxmlformats.org/officeDocument/2006/relationships/tags" Target="../tags/tag427.xml" /><Relationship Id="rId16" Type="http://schemas.openxmlformats.org/officeDocument/2006/relationships/tags" Target="../tags/tag428.xml" /><Relationship Id="rId17" Type="http://schemas.openxmlformats.org/officeDocument/2006/relationships/tags" Target="../tags/tag429.xml" /><Relationship Id="rId2" Type="http://schemas.openxmlformats.org/officeDocument/2006/relationships/tags" Target="../tags/tag414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tags" Target="../tags/tag419.xml" /><Relationship Id="rId8" Type="http://schemas.openxmlformats.org/officeDocument/2006/relationships/tags" Target="../tags/tag420.xml" /><Relationship Id="rId9" Type="http://schemas.openxmlformats.org/officeDocument/2006/relationships/tags" Target="../tags/tag4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8.xml" /><Relationship Id="rId11" Type="http://schemas.openxmlformats.org/officeDocument/2006/relationships/tags" Target="../tags/tag439.xml" /><Relationship Id="rId12" Type="http://schemas.openxmlformats.org/officeDocument/2006/relationships/tags" Target="../tags/tag440.xml" /><Relationship Id="rId13" Type="http://schemas.openxmlformats.org/officeDocument/2006/relationships/tags" Target="../tags/tag441.xml" /><Relationship Id="rId14" Type="http://schemas.openxmlformats.org/officeDocument/2006/relationships/tags" Target="../tags/tag442.xml" /><Relationship Id="rId15" Type="http://schemas.openxmlformats.org/officeDocument/2006/relationships/tags" Target="../tags/tag443.xml" /><Relationship Id="rId16" Type="http://schemas.openxmlformats.org/officeDocument/2006/relationships/tags" Target="../tags/tag444.xml" /><Relationship Id="rId17" Type="http://schemas.openxmlformats.org/officeDocument/2006/relationships/tags" Target="../tags/tag445.xml" /><Relationship Id="rId18" Type="http://schemas.openxmlformats.org/officeDocument/2006/relationships/tags" Target="../tags/tag446.xml" /><Relationship Id="rId19" Type="http://schemas.openxmlformats.org/officeDocument/2006/relationships/tags" Target="../tags/tag447.xml" /><Relationship Id="rId2" Type="http://schemas.openxmlformats.org/officeDocument/2006/relationships/tags" Target="../tags/tag430.xml" /><Relationship Id="rId20" Type="http://schemas.openxmlformats.org/officeDocument/2006/relationships/tags" Target="../tags/tag448.xml" /><Relationship Id="rId21" Type="http://schemas.openxmlformats.org/officeDocument/2006/relationships/tags" Target="../tags/tag449.xml" /><Relationship Id="rId22" Type="http://schemas.openxmlformats.org/officeDocument/2006/relationships/tags" Target="../tags/tag450.xml" /><Relationship Id="rId23" Type="http://schemas.openxmlformats.org/officeDocument/2006/relationships/tags" Target="../tags/tag451.xml" /><Relationship Id="rId24" Type="http://schemas.openxmlformats.org/officeDocument/2006/relationships/tags" Target="../tags/tag452.xml" /><Relationship Id="rId25" Type="http://schemas.openxmlformats.org/officeDocument/2006/relationships/tags" Target="../tags/tag453.xml" /><Relationship Id="rId26" Type="http://schemas.openxmlformats.org/officeDocument/2006/relationships/tags" Target="../tags/tag454.xml" /><Relationship Id="rId27" Type="http://schemas.openxmlformats.org/officeDocument/2006/relationships/tags" Target="../tags/tag455.xml" /><Relationship Id="rId28" Type="http://schemas.openxmlformats.org/officeDocument/2006/relationships/tags" Target="../tags/tag456.xml" /><Relationship Id="rId29" Type="http://schemas.openxmlformats.org/officeDocument/2006/relationships/tags" Target="../tags/tag457.xml" /><Relationship Id="rId3" Type="http://schemas.openxmlformats.org/officeDocument/2006/relationships/tags" Target="../tags/tag431.xml" /><Relationship Id="rId30" Type="http://schemas.openxmlformats.org/officeDocument/2006/relationships/tags" Target="../tags/tag458.xml" /><Relationship Id="rId4" Type="http://schemas.openxmlformats.org/officeDocument/2006/relationships/tags" Target="../tags/tag432.xml" /><Relationship Id="rId5" Type="http://schemas.openxmlformats.org/officeDocument/2006/relationships/tags" Target="../tags/tag433.xml" /><Relationship Id="rId6" Type="http://schemas.openxmlformats.org/officeDocument/2006/relationships/tags" Target="../tags/tag434.xml" /><Relationship Id="rId7" Type="http://schemas.openxmlformats.org/officeDocument/2006/relationships/tags" Target="../tags/tag435.xml" /><Relationship Id="rId8" Type="http://schemas.openxmlformats.org/officeDocument/2006/relationships/tags" Target="../tags/tag436.xml" /><Relationship Id="rId9" Type="http://schemas.openxmlformats.org/officeDocument/2006/relationships/tags" Target="../tags/tag4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7.xml" /><Relationship Id="rId11" Type="http://schemas.openxmlformats.org/officeDocument/2006/relationships/tags" Target="../tags/tag468.xml" /><Relationship Id="rId12" Type="http://schemas.openxmlformats.org/officeDocument/2006/relationships/tags" Target="../tags/tag469.xml" /><Relationship Id="rId13" Type="http://schemas.openxmlformats.org/officeDocument/2006/relationships/tags" Target="../tags/tag470.xml" /><Relationship Id="rId14" Type="http://schemas.openxmlformats.org/officeDocument/2006/relationships/tags" Target="../tags/tag471.xml" /><Relationship Id="rId15" Type="http://schemas.openxmlformats.org/officeDocument/2006/relationships/tags" Target="../tags/tag472.xml" /><Relationship Id="rId16" Type="http://schemas.openxmlformats.org/officeDocument/2006/relationships/tags" Target="../tags/tag473.xml" /><Relationship Id="rId17" Type="http://schemas.openxmlformats.org/officeDocument/2006/relationships/tags" Target="../tags/tag474.xml" /><Relationship Id="rId18" Type="http://schemas.openxmlformats.org/officeDocument/2006/relationships/tags" Target="../tags/tag475.xml" /><Relationship Id="rId19" Type="http://schemas.openxmlformats.org/officeDocument/2006/relationships/tags" Target="../tags/tag476.xml" /><Relationship Id="rId2" Type="http://schemas.openxmlformats.org/officeDocument/2006/relationships/tags" Target="../tags/tag459.xml" /><Relationship Id="rId20" Type="http://schemas.openxmlformats.org/officeDocument/2006/relationships/tags" Target="../tags/tag477.xml" /><Relationship Id="rId21" Type="http://schemas.openxmlformats.org/officeDocument/2006/relationships/tags" Target="../tags/tag478.xml" /><Relationship Id="rId22" Type="http://schemas.openxmlformats.org/officeDocument/2006/relationships/tags" Target="../tags/tag479.xml" /><Relationship Id="rId23" Type="http://schemas.openxmlformats.org/officeDocument/2006/relationships/tags" Target="../tags/tag480.xml" /><Relationship Id="rId24" Type="http://schemas.openxmlformats.org/officeDocument/2006/relationships/tags" Target="../tags/tag481.xml" /><Relationship Id="rId25" Type="http://schemas.openxmlformats.org/officeDocument/2006/relationships/tags" Target="../tags/tag482.xml" /><Relationship Id="rId26" Type="http://schemas.openxmlformats.org/officeDocument/2006/relationships/tags" Target="../tags/tag483.xml" /><Relationship Id="rId27" Type="http://schemas.openxmlformats.org/officeDocument/2006/relationships/tags" Target="../tags/tag484.xml" /><Relationship Id="rId28" Type="http://schemas.openxmlformats.org/officeDocument/2006/relationships/tags" Target="../tags/tag485.xml" /><Relationship Id="rId29" Type="http://schemas.openxmlformats.org/officeDocument/2006/relationships/tags" Target="../tags/tag486.xml" /><Relationship Id="rId3" Type="http://schemas.openxmlformats.org/officeDocument/2006/relationships/tags" Target="../tags/tag460.xml" /><Relationship Id="rId30" Type="http://schemas.openxmlformats.org/officeDocument/2006/relationships/tags" Target="../tags/tag487.xml" /><Relationship Id="rId4" Type="http://schemas.openxmlformats.org/officeDocument/2006/relationships/tags" Target="../tags/tag461.xml" /><Relationship Id="rId5" Type="http://schemas.openxmlformats.org/officeDocument/2006/relationships/tags" Target="../tags/tag462.xml" /><Relationship Id="rId6" Type="http://schemas.openxmlformats.org/officeDocument/2006/relationships/tags" Target="../tags/tag463.xml" /><Relationship Id="rId7" Type="http://schemas.openxmlformats.org/officeDocument/2006/relationships/tags" Target="../tags/tag464.xml" /><Relationship Id="rId8" Type="http://schemas.openxmlformats.org/officeDocument/2006/relationships/tags" Target="../tags/tag465.xml" /><Relationship Id="rId9" Type="http://schemas.openxmlformats.org/officeDocument/2006/relationships/tags" Target="../tags/tag4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88.xml" /><Relationship Id="rId4" Type="http://schemas.openxmlformats.org/officeDocument/2006/relationships/tags" Target="../tags/tag489.xml" /><Relationship Id="rId5" Type="http://schemas.openxmlformats.org/officeDocument/2006/relationships/tags" Target="../tags/tag4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9.xml" /><Relationship Id="rId11" Type="http://schemas.openxmlformats.org/officeDocument/2006/relationships/tags" Target="../tags/tag500.xml" /><Relationship Id="rId12" Type="http://schemas.openxmlformats.org/officeDocument/2006/relationships/tags" Target="../tags/tag501.xml" /><Relationship Id="rId13" Type="http://schemas.openxmlformats.org/officeDocument/2006/relationships/tags" Target="../tags/tag502.xml" /><Relationship Id="rId2" Type="http://schemas.openxmlformats.org/officeDocument/2006/relationships/tags" Target="../tags/tag491.xml" /><Relationship Id="rId3" Type="http://schemas.openxmlformats.org/officeDocument/2006/relationships/tags" Target="../tags/tag492.xml" /><Relationship Id="rId4" Type="http://schemas.openxmlformats.org/officeDocument/2006/relationships/tags" Target="../tags/tag493.xml" /><Relationship Id="rId5" Type="http://schemas.openxmlformats.org/officeDocument/2006/relationships/tags" Target="../tags/tag494.xml" /><Relationship Id="rId6" Type="http://schemas.openxmlformats.org/officeDocument/2006/relationships/tags" Target="../tags/tag495.xml" /><Relationship Id="rId7" Type="http://schemas.openxmlformats.org/officeDocument/2006/relationships/tags" Target="../tags/tag496.xml" /><Relationship Id="rId8" Type="http://schemas.openxmlformats.org/officeDocument/2006/relationships/tags" Target="../tags/tag497.xml" /><Relationship Id="rId9" Type="http://schemas.openxmlformats.org/officeDocument/2006/relationships/tags" Target="../tags/tag4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1.xml" /><Relationship Id="rId2" Type="http://schemas.openxmlformats.org/officeDocument/2006/relationships/tags" Target="../tags/tag503.xml" /><Relationship Id="rId3" Type="http://schemas.openxmlformats.org/officeDocument/2006/relationships/tags" Target="../tags/tag504.xml" /><Relationship Id="rId4" Type="http://schemas.openxmlformats.org/officeDocument/2006/relationships/tags" Target="../tags/tag505.xml" /><Relationship Id="rId5" Type="http://schemas.openxmlformats.org/officeDocument/2006/relationships/tags" Target="../tags/tag506.xml" /><Relationship Id="rId6" Type="http://schemas.openxmlformats.org/officeDocument/2006/relationships/tags" Target="../tags/tag507.xml" /><Relationship Id="rId7" Type="http://schemas.openxmlformats.org/officeDocument/2006/relationships/tags" Target="../tags/tag508.xml" /><Relationship Id="rId8" Type="http://schemas.openxmlformats.org/officeDocument/2006/relationships/tags" Target="../tags/tag509.xml" /><Relationship Id="rId9" Type="http://schemas.openxmlformats.org/officeDocument/2006/relationships/tags" Target="../tags/tag5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0.xml" /><Relationship Id="rId11" Type="http://schemas.openxmlformats.org/officeDocument/2006/relationships/tags" Target="../tags/tag521.xml" /><Relationship Id="rId12" Type="http://schemas.openxmlformats.org/officeDocument/2006/relationships/tags" Target="../tags/tag522.xml" /><Relationship Id="rId13" Type="http://schemas.openxmlformats.org/officeDocument/2006/relationships/tags" Target="../tags/tag523.xml" /><Relationship Id="rId14" Type="http://schemas.openxmlformats.org/officeDocument/2006/relationships/tags" Target="../tags/tag524.xml" /><Relationship Id="rId15" Type="http://schemas.openxmlformats.org/officeDocument/2006/relationships/tags" Target="../tags/tag525.xml" /><Relationship Id="rId16" Type="http://schemas.openxmlformats.org/officeDocument/2006/relationships/tags" Target="../tags/tag526.xml" /><Relationship Id="rId17" Type="http://schemas.openxmlformats.org/officeDocument/2006/relationships/tags" Target="../tags/tag527.xml" /><Relationship Id="rId18" Type="http://schemas.openxmlformats.org/officeDocument/2006/relationships/tags" Target="../tags/tag528.xml" /><Relationship Id="rId19" Type="http://schemas.openxmlformats.org/officeDocument/2006/relationships/tags" Target="../tags/tag529.xml" /><Relationship Id="rId2" Type="http://schemas.openxmlformats.org/officeDocument/2006/relationships/tags" Target="../tags/tag512.xml" /><Relationship Id="rId20" Type="http://schemas.openxmlformats.org/officeDocument/2006/relationships/tags" Target="../tags/tag530.xml" /><Relationship Id="rId21" Type="http://schemas.openxmlformats.org/officeDocument/2006/relationships/tags" Target="../tags/tag531.xml" /><Relationship Id="rId22" Type="http://schemas.openxmlformats.org/officeDocument/2006/relationships/tags" Target="../tags/tag532.xml" /><Relationship Id="rId23" Type="http://schemas.openxmlformats.org/officeDocument/2006/relationships/tags" Target="../tags/tag533.xml" /><Relationship Id="rId24" Type="http://schemas.openxmlformats.org/officeDocument/2006/relationships/tags" Target="../tags/tag534.xml" /><Relationship Id="rId25" Type="http://schemas.openxmlformats.org/officeDocument/2006/relationships/tags" Target="../tags/tag535.xml" /><Relationship Id="rId26" Type="http://schemas.openxmlformats.org/officeDocument/2006/relationships/tags" Target="../tags/tag536.xml" /><Relationship Id="rId27" Type="http://schemas.openxmlformats.org/officeDocument/2006/relationships/tags" Target="../tags/tag537.xml" /><Relationship Id="rId28" Type="http://schemas.openxmlformats.org/officeDocument/2006/relationships/tags" Target="../tags/tag538.xml" /><Relationship Id="rId29" Type="http://schemas.openxmlformats.org/officeDocument/2006/relationships/tags" Target="../tags/tag539.xml" /><Relationship Id="rId3" Type="http://schemas.openxmlformats.org/officeDocument/2006/relationships/tags" Target="../tags/tag513.xml" /><Relationship Id="rId30" Type="http://schemas.openxmlformats.org/officeDocument/2006/relationships/tags" Target="../tags/tag540.xml" /><Relationship Id="rId4" Type="http://schemas.openxmlformats.org/officeDocument/2006/relationships/tags" Target="../tags/tag514.xml" /><Relationship Id="rId5" Type="http://schemas.openxmlformats.org/officeDocument/2006/relationships/tags" Target="../tags/tag515.xml" /><Relationship Id="rId6" Type="http://schemas.openxmlformats.org/officeDocument/2006/relationships/tags" Target="../tags/tag516.xml" /><Relationship Id="rId7" Type="http://schemas.openxmlformats.org/officeDocument/2006/relationships/tags" Target="../tags/tag517.xml" /><Relationship Id="rId8" Type="http://schemas.openxmlformats.org/officeDocument/2006/relationships/tags" Target="../tags/tag518.xml" /><Relationship Id="rId9" Type="http://schemas.openxmlformats.org/officeDocument/2006/relationships/tags" Target="../tags/tag5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9.xml" /><Relationship Id="rId11" Type="http://schemas.openxmlformats.org/officeDocument/2006/relationships/tags" Target="../tags/tag550.xml" /><Relationship Id="rId12" Type="http://schemas.openxmlformats.org/officeDocument/2006/relationships/tags" Target="../tags/tag551.xml" /><Relationship Id="rId13" Type="http://schemas.openxmlformats.org/officeDocument/2006/relationships/tags" Target="../tags/tag552.xml" /><Relationship Id="rId14" Type="http://schemas.openxmlformats.org/officeDocument/2006/relationships/tags" Target="../tags/tag553.xml" /><Relationship Id="rId15" Type="http://schemas.openxmlformats.org/officeDocument/2006/relationships/tags" Target="../tags/tag554.xml" /><Relationship Id="rId16" Type="http://schemas.openxmlformats.org/officeDocument/2006/relationships/tags" Target="../tags/tag555.xml" /><Relationship Id="rId17" Type="http://schemas.openxmlformats.org/officeDocument/2006/relationships/tags" Target="../tags/tag556.xml" /><Relationship Id="rId18" Type="http://schemas.openxmlformats.org/officeDocument/2006/relationships/tags" Target="../tags/tag557.xml" /><Relationship Id="rId19" Type="http://schemas.openxmlformats.org/officeDocument/2006/relationships/tags" Target="../tags/tag558.xml" /><Relationship Id="rId2" Type="http://schemas.openxmlformats.org/officeDocument/2006/relationships/tags" Target="../tags/tag541.xml" /><Relationship Id="rId20" Type="http://schemas.openxmlformats.org/officeDocument/2006/relationships/tags" Target="../tags/tag559.xml" /><Relationship Id="rId21" Type="http://schemas.openxmlformats.org/officeDocument/2006/relationships/tags" Target="../tags/tag560.xml" /><Relationship Id="rId22" Type="http://schemas.openxmlformats.org/officeDocument/2006/relationships/tags" Target="../tags/tag561.xml" /><Relationship Id="rId23" Type="http://schemas.openxmlformats.org/officeDocument/2006/relationships/tags" Target="../tags/tag562.xml" /><Relationship Id="rId24" Type="http://schemas.openxmlformats.org/officeDocument/2006/relationships/tags" Target="../tags/tag563.xml" /><Relationship Id="rId25" Type="http://schemas.openxmlformats.org/officeDocument/2006/relationships/tags" Target="../tags/tag564.xml" /><Relationship Id="rId26" Type="http://schemas.openxmlformats.org/officeDocument/2006/relationships/tags" Target="../tags/tag565.xml" /><Relationship Id="rId27" Type="http://schemas.openxmlformats.org/officeDocument/2006/relationships/tags" Target="../tags/tag566.xml" /><Relationship Id="rId28" Type="http://schemas.openxmlformats.org/officeDocument/2006/relationships/tags" Target="../tags/tag567.xml" /><Relationship Id="rId29" Type="http://schemas.openxmlformats.org/officeDocument/2006/relationships/tags" Target="../tags/tag568.xml" /><Relationship Id="rId3" Type="http://schemas.openxmlformats.org/officeDocument/2006/relationships/tags" Target="../tags/tag542.xml" /><Relationship Id="rId30" Type="http://schemas.openxmlformats.org/officeDocument/2006/relationships/tags" Target="../tags/tag569.xml" /><Relationship Id="rId4" Type="http://schemas.openxmlformats.org/officeDocument/2006/relationships/tags" Target="../tags/tag543.xml" /><Relationship Id="rId5" Type="http://schemas.openxmlformats.org/officeDocument/2006/relationships/tags" Target="../tags/tag544.xml" /><Relationship Id="rId6" Type="http://schemas.openxmlformats.org/officeDocument/2006/relationships/tags" Target="../tags/tag545.xml" /><Relationship Id="rId7" Type="http://schemas.openxmlformats.org/officeDocument/2006/relationships/tags" Target="../tags/tag546.xml" /><Relationship Id="rId8" Type="http://schemas.openxmlformats.org/officeDocument/2006/relationships/tags" Target="../tags/tag547.xml" /><Relationship Id="rId9" Type="http://schemas.openxmlformats.org/officeDocument/2006/relationships/tags" Target="../tags/tag54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70.xml" /><Relationship Id="rId4" Type="http://schemas.openxmlformats.org/officeDocument/2006/relationships/tags" Target="../tags/tag571.xml" /><Relationship Id="rId5" Type="http://schemas.openxmlformats.org/officeDocument/2006/relationships/tags" Target="../tags/tag5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81.xml" /><Relationship Id="rId11" Type="http://schemas.openxmlformats.org/officeDocument/2006/relationships/tags" Target="../tags/tag582.xml" /><Relationship Id="rId12" Type="http://schemas.openxmlformats.org/officeDocument/2006/relationships/tags" Target="../tags/tag583.xml" /><Relationship Id="rId13" Type="http://schemas.openxmlformats.org/officeDocument/2006/relationships/tags" Target="../tags/tag584.xml" /><Relationship Id="rId2" Type="http://schemas.openxmlformats.org/officeDocument/2006/relationships/tags" Target="../tags/tag573.xml" /><Relationship Id="rId3" Type="http://schemas.openxmlformats.org/officeDocument/2006/relationships/tags" Target="../tags/tag574.xml" /><Relationship Id="rId4" Type="http://schemas.openxmlformats.org/officeDocument/2006/relationships/tags" Target="../tags/tag575.xml" /><Relationship Id="rId5" Type="http://schemas.openxmlformats.org/officeDocument/2006/relationships/tags" Target="../tags/tag576.xml" /><Relationship Id="rId6" Type="http://schemas.openxmlformats.org/officeDocument/2006/relationships/tags" Target="../tags/tag577.xml" /><Relationship Id="rId7" Type="http://schemas.openxmlformats.org/officeDocument/2006/relationships/tags" Target="../tags/tag578.xml" /><Relationship Id="rId8" Type="http://schemas.openxmlformats.org/officeDocument/2006/relationships/tags" Target="../tags/tag579.xml" /><Relationship Id="rId9" Type="http://schemas.openxmlformats.org/officeDocument/2006/relationships/tags" Target="../tags/tag5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85.xml" /><Relationship Id="rId3" Type="http://schemas.openxmlformats.org/officeDocument/2006/relationships/tags" Target="../tags/tag586.xml" /><Relationship Id="rId4" Type="http://schemas.openxmlformats.org/officeDocument/2006/relationships/tags" Target="../tags/tag587.xml" /><Relationship Id="rId5" Type="http://schemas.openxmlformats.org/officeDocument/2006/relationships/tags" Target="../tags/tag588.xml" /><Relationship Id="rId6" Type="http://schemas.openxmlformats.org/officeDocument/2006/relationships/tags" Target="../tags/tag589.xml" /><Relationship Id="rId7" Type="http://schemas.openxmlformats.org/officeDocument/2006/relationships/tags" Target="../tags/tag590.xml" /><Relationship Id="rId8" Type="http://schemas.openxmlformats.org/officeDocument/2006/relationships/tags" Target="../tags/tag591.xml" /><Relationship Id="rId9" Type="http://schemas.openxmlformats.org/officeDocument/2006/relationships/tags" Target="../tags/tag59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01.xml" /><Relationship Id="rId11" Type="http://schemas.openxmlformats.org/officeDocument/2006/relationships/tags" Target="../tags/tag602.xml" /><Relationship Id="rId12" Type="http://schemas.openxmlformats.org/officeDocument/2006/relationships/tags" Target="../tags/tag603.xml" /><Relationship Id="rId13" Type="http://schemas.openxmlformats.org/officeDocument/2006/relationships/tags" Target="../tags/tag604.xml" /><Relationship Id="rId2" Type="http://schemas.openxmlformats.org/officeDocument/2006/relationships/tags" Target="../tags/tag593.xml" /><Relationship Id="rId3" Type="http://schemas.openxmlformats.org/officeDocument/2006/relationships/tags" Target="../tags/tag594.xml" /><Relationship Id="rId4" Type="http://schemas.openxmlformats.org/officeDocument/2006/relationships/tags" Target="../tags/tag595.xml" /><Relationship Id="rId5" Type="http://schemas.openxmlformats.org/officeDocument/2006/relationships/tags" Target="../tags/tag596.xml" /><Relationship Id="rId6" Type="http://schemas.openxmlformats.org/officeDocument/2006/relationships/tags" Target="../tags/tag597.xml" /><Relationship Id="rId7" Type="http://schemas.openxmlformats.org/officeDocument/2006/relationships/tags" Target="../tags/tag598.xml" /><Relationship Id="rId8" Type="http://schemas.openxmlformats.org/officeDocument/2006/relationships/tags" Target="../tags/tag599.xml" /><Relationship Id="rId9" Type="http://schemas.openxmlformats.org/officeDocument/2006/relationships/tags" Target="../tags/tag60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4220412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供应链风险与供应商合作评估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供应链风险概述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供应链风险的来源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供应商合作评估的重要性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供应商合作评估的方法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供应商合作评估的流程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供应商合作评估的实践建议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供应链风险概述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供应链风险的定义</a:t>
            </a:r>
            <a:endParaRPr lang="zh-CN" altLang="en-US"/>
          </a:p>
        </p:txBody>
      </p:sp>
      <p:sp>
        <p:nvSpPr>
          <p:cNvPr id="1050406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08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0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2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供应链风险具有传递性，一个环节的风险可能传递到整个供应链，导致整个供应链的瘫痪。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4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6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8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0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供应链风险是指由于供应链的不确定性和复杂性，导致供应链中的各个环节可能出现的各种潜在风险和危机。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2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4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6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8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这些风险可能包括供应商破产、自然灾害、政治风险、技术风险等，对企业的生产和经营产生重大影响。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30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32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34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36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因此，对供应链风险的评估和管理至关重要，需要建立有效的风险预警和应对机制，确保供应链的稳定和安全。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供应链风险的分类</a:t>
            </a:r>
            <a:endParaRPr lang="zh-CN" altLang="en-US"/>
          </a:p>
        </p:txBody>
      </p:sp>
      <p:sp>
        <p:nvSpPr>
          <p:cNvPr id="1050482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84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86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88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90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92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94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9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9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0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0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0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0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0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10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12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14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1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18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供应风险：供应商破产、生产中断、产品质量问题等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20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信息风险：信息传递错误、信息系统故障等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22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物流风险：运输延迟、仓储损坏等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24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需求风险：市场需求波动、消费者偏好变化等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供应链风险的特点</a:t>
            </a:r>
            <a:endParaRPr lang="zh-CN" altLang="en-US"/>
          </a:p>
        </p:txBody>
      </p:sp>
      <p:sp>
        <p:nvSpPr>
          <p:cNvPr id="1050570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72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74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76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78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98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00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02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06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多样性：供应链中存在的各种风险因素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08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传递性：风险在供应链中的传递和扩散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10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动态性：供应链风险的动态变化和不确定性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12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复杂性：风险因素之间的相互关联和影响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65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供应链风险的来源</a:t>
            </a:r>
            <a:endParaRPr lang="zh-CN" altLang="en-US"/>
          </a:p>
        </p:txBody>
      </p:sp>
      <p:sp>
        <p:nvSpPr>
          <p:cNvPr id="105065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供应商因素</a:t>
            </a:r>
            <a:endParaRPr lang="zh-CN" altLang="en-US"/>
          </a:p>
        </p:txBody>
      </p:sp>
      <p:sp>
        <p:nvSpPr>
          <p:cNvPr id="10509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供应商的可靠性：供应商能否按时、按质、按量提供所需产品和服务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84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供应商的技术能力：供应商的技术水平、生产能力和研发能力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90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供应商的财务状况：供应商的财务状况、偿债能力和经营稳定性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96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供应商的合作态度：供应商的合作意愿、沟通能力、解决问题能力和灵活性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2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需求波动</a:t>
            </a:r>
            <a:endParaRPr lang="zh-CN" altLang="en-US"/>
          </a:p>
        </p:txBody>
      </p:sp>
      <p:sp>
        <p:nvSpPr>
          <p:cNvPr id="1051048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48051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50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48051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52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69100"/>
            <a:ext cx="9531143" cy="12247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定义：由于消费者需求的变化，导致供应链中的产品需求量产生波动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54" name="矩形 39"/>
          <p:cNvSpPr/>
          <p:nvPr>
            <p:custDataLst>
              <p:tags r:id="rId5"/>
            </p:custDataLst>
          </p:nvPr>
        </p:nvSpPr>
        <p:spPr>
          <a:xfrm>
            <a:off x="1392635" y="2898418"/>
            <a:ext cx="9961228" cy="148051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56" name="矩形 5"/>
          <p:cNvSpPr/>
          <p:nvPr>
            <p:custDataLst>
              <p:tags r:id="rId6"/>
            </p:custDataLst>
          </p:nvPr>
        </p:nvSpPr>
        <p:spPr>
          <a:xfrm>
            <a:off x="838200" y="2898418"/>
            <a:ext cx="270145" cy="148051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58" name="文本框 41"/>
          <p:cNvSpPr txBox="1"/>
          <p:nvPr>
            <p:custDataLst>
              <p:tags r:id="rId7"/>
            </p:custDataLst>
          </p:nvPr>
        </p:nvSpPr>
        <p:spPr>
          <a:xfrm>
            <a:off x="1677849" y="3026365"/>
            <a:ext cx="9531143" cy="12247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影响：可能导致库存积压、缺货、生产计划不稳定等问题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60" name="矩形 12"/>
          <p:cNvSpPr/>
          <p:nvPr>
            <p:custDataLst>
              <p:tags r:id="rId8"/>
            </p:custDataLst>
          </p:nvPr>
        </p:nvSpPr>
        <p:spPr>
          <a:xfrm>
            <a:off x="1392635" y="4655683"/>
            <a:ext cx="9961228" cy="148051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62" name="矩形 17"/>
          <p:cNvSpPr/>
          <p:nvPr>
            <p:custDataLst>
              <p:tags r:id="rId9"/>
            </p:custDataLst>
          </p:nvPr>
        </p:nvSpPr>
        <p:spPr>
          <a:xfrm>
            <a:off x="838200" y="4655683"/>
            <a:ext cx="270145" cy="148051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64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4783629"/>
            <a:ext cx="9531143" cy="12247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应对措施：建立灵活的供应链、预测需求、调整生产和库存策略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信息不对称</a:t>
            </a:r>
            <a:endParaRPr lang="zh-CN" altLang="en-US"/>
          </a:p>
        </p:txBody>
      </p:sp>
      <p:sp>
        <p:nvSpPr>
          <p:cNvPr id="1051110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12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14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16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18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20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22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2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2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2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3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3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3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3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38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40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42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4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46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供应链中各节点企业间信息传递不准确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48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信息不对称可能导致供应商合作评估不准确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50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信息传递延迟，影响整个供应链的运作效率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52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信息共享程度低，导致决策失误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物流因素</a:t>
            </a:r>
            <a:endParaRPr lang="zh-CN" altLang="en-US"/>
          </a:p>
        </p:txBody>
      </p:sp>
      <p:sp>
        <p:nvSpPr>
          <p:cNvPr id="1051198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00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02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04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06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08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10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1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1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1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1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2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2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2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26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28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30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3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34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运输中断：供应商无法按时将产品送达，导致生产中断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36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物流成本增加：运输、仓储等环节的成本增加，影响企业的利润空间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38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物流信息不透明：供应商无法及时提供物流信息，导致企业无法掌握产品运输情况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40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仓储损坏：产品在仓储过程中发生损坏，影响产品质量和交货时间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28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供应商合作评估的重要性</a:t>
            </a:r>
            <a:endParaRPr lang="zh-CN" altLang="en-US"/>
          </a:p>
        </p:txBody>
      </p:sp>
      <p:sp>
        <p:nvSpPr>
          <p:cNvPr id="105128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6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降低供应链风险</a:t>
            </a:r>
            <a:endParaRPr lang="zh-CN" altLang="en-US"/>
          </a:p>
        </p:txBody>
      </p:sp>
      <p:sp>
        <p:nvSpPr>
          <p:cNvPr id="1051608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10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61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供应商合作评估有助于识别潜在风险，提前采取措施进行预防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4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16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1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供应商合作评估可以确保供应商的稳定性和可靠性，减少供应链中断的风险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0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22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2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通过供应商合作评估，企业可以更好地了解供应商的能力和信誉，从而降低合作风险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6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28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3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供应商合作评估有助于建立长期稳定的合作关系，增强供应链的稳定性，降低风险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6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提高供应商的可靠性</a:t>
            </a:r>
            <a:endParaRPr lang="zh-CN" altLang="en-US"/>
          </a:p>
        </p:txBody>
      </p:sp>
      <p:sp>
        <p:nvSpPr>
          <p:cNvPr id="1051676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78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80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82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8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降低生产成本和库存风险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86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确保产品质量和交货期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8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提升企业竞争力和市场地位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9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建立长期稳定的合作关系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7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优化采购成本</a:t>
            </a:r>
            <a:endParaRPr lang="zh-CN" altLang="en-US"/>
          </a:p>
        </p:txBody>
      </p:sp>
      <p:sp>
        <p:nvSpPr>
          <p:cNvPr id="105173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3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74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4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4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4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74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5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保证供应稳定，避免生产中断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5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提升采购效率，降低采购管理成本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5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降低采购成本，提高企业盈利能力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5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减少库存，降低库存成本和风险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https://d.book118.com/286242204120010041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9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2*l_h_i*1_1_1"/>
  <p:tag name="KSO_WM_UNIT_INDEX" val="1_1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2*l_h_i*1_1_2"/>
  <p:tag name="KSO_WM_UNIT_INDEX" val="1_1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2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2*l_h_i*1_2_1"/>
  <p:tag name="KSO_WM_UNIT_INDEX" val="1_2_1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2*l_h_i*1_2_2"/>
  <p:tag name="KSO_WM_UNIT_INDEX" val="1_2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2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2*l_h_i*1_3_1"/>
  <p:tag name="KSO_WM_UNIT_INDEX" val="1_3_1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2*l_h_i*1_3_2"/>
  <p:tag name="KSO_WM_UNIT_INDEX" val="1_3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2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572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5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5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5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5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5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5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5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6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6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6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6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6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6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Office Theme</vt:lpstr>
      <vt:lpstr>供应链风险与供应商合作评估</vt:lpstr>
      <vt:lpstr>目录</vt:lpstr>
      <vt:lpstr>供应链风险概述</vt:lpstr>
      <vt:lpstr>供应链风险的定义</vt:lpstr>
      <vt:lpstr>供应链风险的分类</vt:lpstr>
      <vt:lpstr>供应链风险的特点</vt:lpstr>
      <vt:lpstr>供应链风险的来源</vt:lpstr>
      <vt:lpstr>供应商因素</vt:lpstr>
      <vt:lpstr>需求波动</vt:lpstr>
      <vt:lpstr>信息不对称</vt:lpstr>
      <vt:lpstr>物流因素</vt:lpstr>
      <vt:lpstr>供应商合作评估的重要性</vt:lpstr>
      <vt:lpstr>降低供应链风险</vt:lpstr>
      <vt:lpstr>提高供应商的可靠性</vt:lpstr>
      <vt:lpstr>优化采购成本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2024-09-08T09:43:39.458</cp:lastPrinted>
  <dcterms:created xsi:type="dcterms:W3CDTF">2024-09-08T01:43:39Z</dcterms:created>
  <dcterms:modified xsi:type="dcterms:W3CDTF">2024-09-08T01:43:42Z</dcterms:modified>
</cp:coreProperties>
</file>