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D5256D-3453-4056-A36E-64F271E03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8436CF-C51D-49E1-8F03-1D8AC8C43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653E91-8681-49C0-88C8-A508BB5E7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3A2109-AC5E-4004-9339-EFAE959911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3629F3-B71C-40AE-9D14-FC3ED7D79F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964BC6-62A4-4D4E-BBD3-F630AC9834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FC146E-B075-4D60-969B-6EA62E9425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9D50CB-FD67-4F23-9B93-FE6883345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7805BF-7D7C-4921-896E-FE2BDE769A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54C38-ACA4-4C47-B41A-5609F2BC13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98DC8-188A-4061-96EE-0D807937D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2430340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麻醉中的液体平衡监测和处理</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2024-01-25</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XX</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麻醉与液体平衡概述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液体平衡监测方法</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液体平衡处理策略</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不同手术类型中的液体平衡管理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麻醉中液体平衡监测与处理的挑战与展望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麻醉与液体平衡概述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液体平衡对于维持麻醉过程中的生理功能至关重要，包括循环、呼吸、代谢等方面。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维持生理功能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预防并发症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333" r="15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促进术后恢复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合理的液体管理有助于预防麻醉相关并发症，如低血压、水肿等。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良好的液体平衡有助于患者术后的快速恢复，减少住院时间。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麻醉过程中的液体平衡重要性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通过监测液体平衡，可以及时了解患者的血容量、电解质等生理指标，为麻醉医生提供重要参考。</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评估患者状态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根据液体平衡监测结果，麻醉医生可以调整输液速度、种类和量，以维持患者的生理稳定。</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指导治疗决策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通过实时监测和及时调整，有助于预防因液体失衡引起的并发症，提高患者的安全性。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预防并发症</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液体平衡监测的目的与意义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458" r="184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麻醉药物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手术类型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患者因素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输液管理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麻醉中液体平衡的影响因素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不同麻醉药物对液体平衡的影响不同，有些药物可能导致血管扩张、血容量减少等。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患者的年龄、体重、基础疾病等都会对液体平衡产生影响，如老年患者往往存在隐匿性脱水等问题。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手术创伤大小、部位以及手术时间等因素都会影响患者的液体平衡。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输液的种类、速度和量都会对液体平衡产生直接影响，需要根据患者的具体情况进行合理调整。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液体平衡监测方法</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尿量是反映肾脏灌注和全身血容量状态的敏感指标。在麻醉过程中，通过观察单位时间内的尿量变化，可以及时发现液体平衡紊乱。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观察单位时间内的尿量变化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尿比重和尿钠浓度可以反映肾脏的浓缩和稀释功能。在麻醉过程中，测定尿比重和尿钠浓度有助于判断患者的体液平衡状态。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尿比重和尿钠浓度测定</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尿量监测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中心静脉压是反映右心房或胸腔段腔静脉内压力变化的指标。通过测定中心静脉压，可以了解患者的血容量状态和心功能。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中心静脉压波形的变化可以反映患者的心血管功能和血容量状态。通过观察中心静脉压波形，可以及时发现患者的液体平衡紊乱。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中心静脉压监测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观察中心静脉压波形</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测定中心静脉压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测定肺动脉楔压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肺动脉楔压是反映左心房压力的指标。通过测定肺动脉楔压，可以了解患者的左心功能状态。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观察肺动脉楔压波形</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肺动脉楔压波形的变化可以反映患者的左心功能状态和肺血管阻力。通过观察肺动脉楔压波形，可以及时发现患者的液体平衡紊乱和心功能不全。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94" r="25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肺动脉楔压监测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50" r="2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动脉血气分析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动脉血气分析可以了解患者的酸碱平衡、电解质和血氧饱和度等状态。在麻醉过程中，定期进行动脉血气分析有助于及时发现并处理液体平衡紊乱。</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生物电阻抗分析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生物电阻抗分析是一种无创的监测方法，可以通过测量身体不同部位的电阻抗来推算患者的体液分布和容量状态。在麻醉过程中，应用生物电阻抗分析有助于实时监测患者的液体平衡状态。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其他监测方法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液体平衡处理策略</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常用的晶体液包括生理盐水和乳酸林格氏液。生理盐水与血浆电解质成分相近，适用于大多数患者。乳酸林格氏液中的电解质成分更接近细胞外液，适用于需要补充细胞外液的患者。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晶体液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常用的胶体液包括羟乙基淀粉、明胶和白蛋白等。胶体液能迅速扩充血容量，维持循环稳定，适用于需要大量补液的患者。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胶体液</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晶体液与胶体液的选择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https://d.book118.com/286243034024010043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2024-09-10T23:08:09.650</cp:lastPrinted>
  <dcterms:created xsi:type="dcterms:W3CDTF">2024-09-10T15:08:09Z</dcterms:created>
  <dcterms:modified xsi:type="dcterms:W3CDTF">2024-09-10T15:08:11Z</dcterms:modified>
</cp:coreProperties>
</file>