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401FD5-6BCA-4FEF-BC10-164EA9797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453826-CD87-4388-BD2A-329F55F23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80214B-11DE-4969-B229-2F817E3F74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6D31BC-0647-4829-99E1-F80B345AD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A172BB-01D0-43D2-A1A8-8CB2EFB0E9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B2F8C8-01C0-42D3-987F-7C3A0D448B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D898FA-570F-489D-A995-CB64EF5528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7B2345-56B9-4EF9-AB2C-4E81948373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5927CD-C57A-4E18-BF71-C4A5467CAA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CE06CF-BA27-4038-A109-FD9F68454F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73875-6409-4935-9D1E-EF47F7AA3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43242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公司公开透明度和信息披露总结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公司公开透明度现状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信息披露制度及执行情况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公开透明度与信息披露的关系</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公司公开透明度和信息披露的挑战与问题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提高公司公开透明度和信息披露的建议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提高公司公信力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通过公开透明度和信息披露，展示公司的诚信和负责任态度，增强公众对公司的信任和认可。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加强投资者保护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为投资者提供全面、准确、及时的信息，帮助投资者做出明智的投资决策，减少信息不对称带来的风险。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促进公司长期发展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通过公开透明度和信息披露，加强与利益相关方的沟通和合作，提高公司的治理水平和综合竞争力，实现可持续发展。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治理结构</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包括董事会、监事会、高级管理人员的构成和职责，以及公司治理的实际状况。</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业务运营情况</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包括公司的主营业务、市场地位、竞争状况、业务风险等，反映公司的运营情况和市场表现。</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股东及投资者关系</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包括公司的股东结构、股东权益保护措施、投资者关系管理等，反映公司对股东和投资者的关注和保护程度。</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公司基本情况</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包括公司名称、注册地址、经营范围、法定代表人等基本信息。</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财务状况</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包括公司的财务报表、财务指标、财务分析等，反映公司的经济实力和财务状况。</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风险管理情况</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包括公司的风险识别、评估、监控和应对措施，反映公司的风险管理能力和水平。</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公司公开透明度现状</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公开透明度的定义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公开透明度是指公司在经营活动中，对外公开披露信息的程度和质量。</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它包括公司的财务状况、经营成果、股权结构、治理结构、风险管理等方面的信息披露。</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公司公开透明度的现状</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目前，大部分上市公司已经建立了较为完善的信息披露制度，定期公布财务报告和业绩公告。</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同时，监管部门也加强了对上市公司信息披露的监管力度，对违规信息披露行为进行了严厉打击。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公开透明度的重要性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提高公司的公开透明度，有利于保护投资者的合法权益，增强投资者对公司的信任度。</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同时，公开透明度也是公司治理的重要组成部分，有助于提高公司的治理水平和声誉。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此外，公开透明度还可以促进公司内部的规范管理和风险控制，为公司的长期发展奠定基础。</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信息披露制度及执行情况</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信息披露制度是指公司按照法律、法规和规章的要求，将其经营、财务、管理等方面的信息，通过一定的方式和渠道，向投资者和社会公众公开披露的制度。</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信息披露制度的目的在于保护投资者的合法权益，提高公司的透明度，促进市场公平交易。</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信息披露制度概述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公司信息披露制度</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公司制定了详细的信息披露制度，明确了信息披露的原则、内容、方式、时间和责任人等方面的规定。</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公司的信息披露制度符合相关法律法规和监管要求，确保了信息披露的合法性、真实性和准确性。</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公司的信息披露制度还规定了保密义务和违反信息披露制度的责任追究机制。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公司严格按照信息披露制度的要求，及时、准确、完整地披露了相关信息，确保了投资者的知情权。</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公司在信息披露方面还注重与监管机构的沟通和合作，积极配合监管机构的检查和调查，提高了公司的透明度和公信力。</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公司在信息披露方面积极与投资者沟通，通过定期报告、临时公告、投资者交流会等方式，向投资者传递公司的经营情况和财务状况。</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信息披露制度执行情况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公开透明度与信息披露的关系</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https://d.book118.com/286243242045010044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2024-09-12T14:05:25.707</cp:lastPrinted>
  <dcterms:created xsi:type="dcterms:W3CDTF">2024-09-12T06:05:25Z</dcterms:created>
  <dcterms:modified xsi:type="dcterms:W3CDTF">2024-09-12T06:05:27Z</dcterms:modified>
</cp:coreProperties>
</file>