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46AAF2-AD81-4FE0-965F-FBD7559CA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2EC8F-7A64-4BA5-ACA0-341D3071F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E90FE-8D93-49AD-84C6-D15AB3CAB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60377F-8BED-480D-96C0-4BFBB80427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172063-B149-433D-8318-8F7010A4C9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E9FB9D-6CB7-4147-A730-E15839AD87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79ECA9-A583-497A-A65E-5324FFF68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F749E5-B0EA-4871-9B26-E1263833B5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CEB3C-7B1C-4EF2-8B9F-3812ACF1DA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14C33-A7E4-403A-BEF6-05C6750D6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A5C03-D991-4276-A1C1-67C02C3FA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02011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危化品特种作业人员安全操作的新技术与新工具</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危化品特种作业人员安全操作现状分析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新技术在危化品特种作业安全操作中的应用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新工具在危化品特种作业安全操作中的实践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新技术与新工具对危化品特种作业安全操作的影响分析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危化品特种作业涉及易燃、易爆、有毒、有害等高危物质，操作不慎可能导致严重事故。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高危险性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083" r="1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法规与标准约束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特种作业人员需具备专业的操作技能和安全意识，确保作业过程中的安全。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国家和行业对危化品特种作业有严格的法规和标准要求，必须遵守相关规定。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危化品特种作业的重要性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新技术和新工具的应用有助于减少人为失误，提高作业过程的安全性。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提高安全性</a:t>
            </a:r>
          </a:p>
        </p:txBody>
      </p:sp>
      <p:pic>
        <p:nvPicPr>
          <p:cNvPr id="5" name="Picture 5"/>
          <p:cNvPicPr>
            <a:picLocks noChangeAspect="1"/>
          </p:cNvPicPr>
          <p:nvPr/>
        </p:nvPicPr>
        <p:blipFill>
          <a:blip r:embed="rId2"/>
          <a:srcRect t="14000" b="14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通过引入先进的技术和工具，可以优化作业流程，提高工作效率。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提升效率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随着科技的进步和行业的发展，新技术和新工具的应用是必然趋势，有助于企业保持竞争力。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适应行业发展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新技术与新工具的应用意义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危化品特种作业人员安全操作现状分析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危化品特种作业人员技能水平差异较大，部分人员缺乏必要的专业知识和操作技能。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375" r="18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583" r="14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技能水平参差不齐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部分企业对危化品特种作业人员的培训不够重视，培训内容缺乏针对性和实效性。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培训不足</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部分新入职的危化品特种作业人员缺乏实践经验，对现场安全操作不够熟悉。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缺乏实践经验</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作业人员技能水平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监管不力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部分企业对危化品特种作业人员的安全操作监管不够严格，存在监管漏洞和盲区。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缺乏有效奖惩机制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部分企业缺乏有效的奖惩机制，对违反安全操作规范的危化品特种作业人员未进行及时惩处和警示。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规范执行不到位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部分危化品特种作业人员在操作过程中存在违反安全操作规范的行为，如未佩戴防护用品、未按要求进行操作等。</a:t>
            </a:r>
          </a:p>
        </p:txBody>
      </p:sp>
      <p:pic>
        <p:nvPicPr>
          <p:cNvPr id="10" name="Picture 10"/>
          <p:cNvPicPr>
            <a:picLocks noChangeAspect="1"/>
          </p:cNvPicPr>
          <p:nvPr/>
        </p:nvPicPr>
        <p:blipFill>
          <a:blip r:embed="rId2"/>
          <a:srcRect l="9833" r="9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安全操作规范执行情况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部分危化品特种作业设备设施存在设计缺陷、老化、损坏等问题，容易引发事故。</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设备设施缺陷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危化品特种作业人员在操作过程中因疏忽、疲劳、技能不足等原因导致操作失误，进而引发事故。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操作失误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部分企业安全管理不到位，存在安全管理制度不完善、安全培训不足、应急救援措施不力等问题，容易导致事故发生和扩大。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安全管理不到位</a:t>
            </a:r>
          </a:p>
        </p:txBody>
      </p:sp>
      <p:pic>
        <p:nvPicPr>
          <p:cNvPr id="9" name="Picture 9"/>
          <p:cNvPicPr>
            <a:picLocks noChangeAspect="1"/>
          </p:cNvPicPr>
          <p:nvPr/>
        </p:nvPicPr>
        <p:blipFill>
          <a:blip r:embed="rId2"/>
          <a:srcRect l="19625" r="19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事故隐患及原因分析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新技术在危化品特种作业安全操作中的应用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物联网技术可以实现对危化品从生产到运输、储存、使用等全过程的实时监控与追踪，确保危化品始终处于安全可控状态。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实时监控与追踪</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当危化品出现异常情况时，物联网技术可以自动触发报警系统，及时通知相关人员采取紧急措施，避免事故发生。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自动化报警与处置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物联网技术可以实时采集危化品相关的各种数据，如温度、压力、浓度等，并通过大数据分析技术对数据进行分析处理，为安全管理提供有力支持。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数据采集与分析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物联网技术在危化品管理中的应用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542" r="18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通过大数据分析技术，可以对危化品的运输路线进行优化设计，避开拥堵路段和危险区域，提高运输效率和安全性。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运输路线优化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大数据分析可以对危化品运输过程中的各种数据进行实时监控和分析，及时发现潜在的安全隐患并采取措施加以解决。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运输过程监控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通过对历史运输数据的分析挖掘，可以预测危化品运输过程中可能出现的事故风险，并提前采取相应的防范措施。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事故预测与防范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大数据分析在危化品运输中的应用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https://d.book118.com/287002011034006041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2024-09-13T22:07:03.120</cp:lastPrinted>
  <dcterms:created xsi:type="dcterms:W3CDTF">2024-09-13T14:07:03Z</dcterms:created>
  <dcterms:modified xsi:type="dcterms:W3CDTF">2024-09-13T14:07:04Z</dcterms:modified>
</cp:coreProperties>
</file>