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DBD5A3-4AC9-43F5-B03B-C92CBAF7F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274E1-44D3-4A74-B4A9-033B8823D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9B4217-F4FE-4BAC-AE4D-97F9872F3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D55835-8E89-4F73-8E64-1E7710A48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2F1321-AFA4-476A-9398-9BC00860C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426971-8942-4D9E-8D02-33033B931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EC26E7-B1AE-4EA3-9673-EE114E28D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4125A-6556-48D9-A044-BEB2BB27F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A37DFD-AE64-4C4E-94CE-30F379C96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12DE53-3041-4A88-AB27-010290F3C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860A2F-324F-4EAC-9E44-9ECDCC274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700202016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复方氨基酸注射液的制备工艺研究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原材料选择与质量控制
 复方氨基酸注射液配方优化
 制备工艺关键参数考察
 质量控制标准与检测方法
 复方氨基酸注射液稳定性研究
 安全性与毒理性评价
 规模化生产工艺优化
 复方氨基酸注射液生产工艺验证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原材料选择与质量控制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复方氨基酸注射液的制备工艺研究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原材料选择与质量控制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氨基酸原料的质量标准：严格按照国家药典标准进行质量控制，包括外观、色泽、气味、溶解度、比旋光度、水分含量、灰分含量、重金属含量、微生物限度等指标。</a:t>
            </a:r>
          </a:p>
          <a:p>
            <a:r>
              <a:t>2. 供应商的选择：选择信誉良好、质量可靠、有GMP认证资质的供应商，确保原材料的质量符合标准。</a:t>
            </a:r>
          </a:p>
          <a:p>
            <a:r>
              <a:t>3. 原材料的检验：对原材料进行严格的检验，包括外观、色泽、气味、溶解度、比旋光度、水分含量、灰分含量、重金属含量、微生物限度等指标的检测，确保原材料的质量符合标准。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原料药的质量标准：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原料药的质量标准：严格按照国家药典标准进行质量控制，包括外观、色泽、气味、溶解度、比旋光度、水分含量、灰分含量、重金属含量、微生物限度等指标。</a:t>
            </a:r>
          </a:p>
          <a:p>
            <a:r>
              <a:t>2. 供应商的选择：选择信誉良好、质量可靠、有GMP认证资质的供应商，确保原料药的质量符合标准。</a:t>
            </a:r>
          </a:p>
          <a:p>
            <a:r>
              <a:t>3. 原料药的检验：对原料药进行严格的检验，包括外观、色泽、气味、溶解度、比旋光度、水分含量、灰分含量、重金属含量、微生物限度等指标的检测，确保原料药的质量符合标准。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原材料选择：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原材料选择与质量控制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辅料的选择：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辅料的选择：选择合适的辅料，如水、氯化钠、乙醇等，确保辅料与原料药具有良好的配伍性，不会产生不良反应。</a:t>
            </a:r>
          </a:p>
          <a:p>
            <a:r>
              <a:t>2. 辅料的质量标准：严格按照国家药典标准进行质量控制，包括外观、色泽、气味、溶解度、PH值、重金属含量、微生物限度等指标。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复方氨基酸注射液配方优化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复方氨基酸注射液的制备工艺研究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复方氨基酸注射液配方优化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复方氨基酸注射液组分及含量优化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复方氨基酸注射液组分优化：</a:t>
            </a:r>
          </a:p>
          <a:p>
            <a:r>
              <a:t>  - 氨基酸种类和比例：根据人体必需氨基酸组成和比例，合理选择和搭配氨基酸种类，优化氨基酸比例，以满足人体对必需氨基酸的需求。</a:t>
            </a:r>
          </a:p>
          <a:p>
            <a:r>
              <a:t>  - 氨基酸浓度：优化氨基酸浓度，以平衡氨基酸之间相互作用，避免某些氨基酸过量或不足，确保氨基酸注射液的安全性与有效性。</a:t>
            </a:r>
          </a:p>
          <a:p>
            <a:r>
              <a:t>2. 复方氨基酸注射液含量优化：</a:t>
            </a:r>
          </a:p>
          <a:p>
            <a:r>
              <a:t>  - 氨基酸总量：根据人体的氨基酸需求量确定氨基酸总量，以满足人体对氨基酸的每日需求。</a:t>
            </a:r>
          </a:p>
          <a:p>
            <a:r>
              <a:t>  - 单个氨基酸含量：优化单个氨基酸含量，以满足人体对每种氨基酸的具体需求。</a:t>
            </a:r>
          </a:p>
          <a:p>
            <a:r>
              <a:t>  - 氨基酸之间的比例：优化氨基酸之间的比例，以维持人体氨基酸代谢平衡，避免某些氨基酸过量或不足。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复方氨基酸注射液配方优化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复方氨基酸注射液工艺优化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原料选择优化：</a:t>
            </a:r>
          </a:p>
          <a:p>
            <a:r>
              <a:t>  - 氨基酸原料的纯度和质量：选择高纯度和质量的氨基酸原料，以确保复方氨基酸注射液的质量和安全性。</a:t>
            </a:r>
          </a:p>
          <a:p>
            <a:r>
              <a:t>  - 辅料的选择：选择合适的辅料，如缓冲剂、防腐剂、渗透压调节剂等，以确保复方氨基酸注射液的稳定性、安全性及有效性。</a:t>
            </a:r>
          </a:p>
          <a:p>
            <a:r>
              <a:t>2. 生产工艺优化：</a:t>
            </a:r>
          </a:p>
          <a:p>
            <a:r>
              <a:t>  - 生产工艺的选择：选择合适的生产工艺，如溶解法、萃取法、发酵法等，以提高复方氨基酸注射液的产量和质量。</a:t>
            </a:r>
          </a:p>
          <a:p>
            <a:r>
              <a:t>  - 生产工艺参数的优化：优化生产工艺参数，如温度、压力、反应时间等，以提高复方氨基酸注射液的质量和稳定性。</a:t>
            </a:r>
          </a:p>
          <a:p>
            <a:r>
              <a:t>3. 质量控制优化：</a:t>
            </a:r>
          </a:p>
          <a:p>
            <a:r>
              <a:t>  - 建立严格的质量控制体系：建立严格的质量控制体系，以确保复方氨基酸注射液的质量和安全性。</a:t>
            </a:r>
          </a:p>
          <a:p>
            <a:r>
              <a:t>  - 完善质量检测方法：完善质量检测方法，以确保复方氨基酸注射液的质量符合国家标准和企业标准。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制备工艺关键参数考察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复方氨基酸注射液的制备工艺研究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制备工艺关键参数考察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溶解温度优化：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复方氨基酸注射液的溶解温度对氨基酸的稳定性有较大影响，过高的温度会导致氨基酸分解，降低药液质量。</a:t>
            </a:r>
          </a:p>
          <a:p>
            <a:r>
              <a:t>2. 通过考察不同温度下氨基酸的含量变化，确定了适宜的溶解温度范围，确保氨基酸在溶解过程中不会发生分解。</a:t>
            </a:r>
          </a:p>
          <a:p>
            <a:r>
              <a:t>3. 优化溶解温度不仅可以提高复方氨基酸注射液的质量，还可以降低生产成本，提高生产效率。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搅拌速度优化：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搅拌速度是影响复方氨基酸注射液溶解效果的重要工艺参数，过快的搅拌速度会导致溶液产生气泡，影响注射液的质量。</a:t>
            </a:r>
          </a:p>
          <a:p>
            <a:r>
              <a:t>2. 通过考察不同搅拌速度下溶液的澄清度和气泡含量，确定了适宜的搅拌速度范围，确保溶液澄清无气泡，满足注射液的质量要求。</a:t>
            </a:r>
          </a:p>
          <a:p>
            <a:r>
              <a:t>3. 优化搅拌速度不仅可以提高复方氨基酸注射液的质量，还可以降低生产成本，提高生产效率。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制备工艺关键参数考察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pH值优化：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复方氨基酸注射液的pH值对氨基酸的稳定性有较大影响，过高的pH值会导致氨基酸分解，降低药液质量。</a:t>
            </a:r>
          </a:p>
          <a:p>
            <a:r>
              <a:t>2. 通过考察不同pH值下氨基酸的含量变化，确定了适宜的pH值范围，确保氨基酸在溶解过程中不会发生分解。</a:t>
            </a:r>
          </a:p>
          <a:p>
            <a:r>
              <a:t>3. 优化pH值不仅可以提高复方氨基酸注射液的质量，还可以降低生产成本，提高生产效率。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过滤条件优化：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过滤是复方氨基酸注射液制备工艺中的一道重要工序，过滤条件的好坏直接影响注射液的质量。</a:t>
            </a:r>
          </a:p>
          <a:p>
            <a:r>
              <a:t>2. 通过考察不同过滤介质、过滤压力和过滤温度对溶液澄清度的影响，确定了适宜的过滤条件，确保溶液澄清无杂质，满足注射液的质量要求。</a:t>
            </a:r>
          </a:p>
          <a:p>
            <a:r>
              <a:t>3. 优化过滤条件不仅可以提高复方氨基酸注射液的质量，还可以降低生产成本，提高生产效率。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制备工艺关键参数考察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灭菌是复方氨基酸注射液制备工艺中的一道关键工序，灭菌效果的好坏直接影响注射液的安全性。</a:t>
            </a:r>
          </a:p>
          <a:p>
            <a:r>
              <a:t>2. 通过考察不同灭菌方法、灭菌温度和灭菌时间对氨基酸稳定性的影响，确定了适宜的灭菌条件，确保注射液灭菌彻底，无菌合格。</a:t>
            </a:r>
          </a:p>
          <a:p>
            <a:r>
              <a:t>3. 优化灭菌条件不仅可以提高复方氨基酸注射液的质量，还可以降低生产成本，提高生产效率。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质量控制：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复方氨基酸注射液的质量控制包括原料控制、生产过程控制和成品检验，是确保注射液质量的关键环节。</a:t>
            </a:r>
          </a:p>
          <a:p>
            <a:r>
              <a:t>2. 通过建立完善的质量控制体系，对原料、生产过程和成品进行严格控制，确保注射液符合质量标准，满足临床使用要求。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灭菌条件优化：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质量控制标准与检测方法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复方氨基酸注射液的制备工艺研究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质量控制标准与检测方法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质量标准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外观、澄清度和颜色：本品应为无色或微黄色澄清液体；如发生轻微混浊或沉淀，应在振摇后消失。</a:t>
            </a:r>
          </a:p>
          <a:p>
            <a:r>
              <a:t>2. pH值：本品pH值为5.5～7.0。</a:t>
            </a:r>
          </a:p>
          <a:p>
            <a:r>
              <a:t>3. 比重：本品比重为1.030～1.040。</a:t>
            </a:r>
          </a:p>
          <a:p>
            <a:r>
              <a:t>4. 氨基酸含量：本品中氨基酸种类、含量及相对比例应符合规定。</a:t>
            </a:r>
          </a:p>
          <a:p>
            <a:r>
              <a:t>5. 辅料含量：本品中辅料种类、含量及相对比例应符合规定。</a:t>
            </a:r>
          </a:p>
          <a:p>
            <a:r>
              <a:t>6. 热源：本品热源应符合规定。</a:t>
            </a:r>
          </a:p>
          <a:p>
            <a:r>
              <a:t>7. 澄清度：本品外观应澄清无混浊。</a:t>
            </a:r>
          </a:p>
          <a:p>
            <a:r>
              <a:t>8. 杂质：本品中杂质含量应符合规定。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检测方法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外观、澄清度和颜色：目测。</a:t>
            </a:r>
          </a:p>
          <a:p>
            <a:r>
              <a:t>2. pH值：pH计测定。</a:t>
            </a:r>
          </a:p>
          <a:p>
            <a:r>
              <a:t>3. 比重：比重计或密度计测定。</a:t>
            </a:r>
          </a:p>
          <a:p>
            <a:r>
              <a:t>4. 氨基酸含量：氨基酸分析仪测定。</a:t>
            </a:r>
          </a:p>
          <a:p>
            <a:r>
              <a:t>5. 辅料含量：相关分析方法测定。</a:t>
            </a:r>
          </a:p>
          <a:p>
            <a:r>
              <a:t>6. 热源：细菌内毒素检测法测定。</a:t>
            </a:r>
          </a:p>
          <a:p>
            <a:r>
              <a:t>7. 澄清度：目测。</a:t>
            </a:r>
          </a:p>
          <a:p>
            <a:r>
              <a:t>8. 杂质：相关分析方法测定。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复方氨基酸注射液稳定性研究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复方氨基酸注射液的制备工艺研究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https://d.book118.com/287002020163006043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原材料选择与质量控制</vt:lpstr>
      <vt:lpstr>#. 原材料选择与质量控制</vt:lpstr>
      <vt:lpstr>#. 原材料选择与质量控制</vt:lpstr>
      <vt:lpstr> 复方氨基酸注射液配方优化</vt:lpstr>
      <vt:lpstr> 复方氨基酸注射液配方优化</vt:lpstr>
      <vt:lpstr> 复方氨基酸注射液配方优化</vt:lpstr>
      <vt:lpstr> 制备工艺关键参数考察</vt:lpstr>
      <vt:lpstr>#. 制备工艺关键参数考察</vt:lpstr>
      <vt:lpstr>#. 制备工艺关键参数考察</vt:lpstr>
      <vt:lpstr>#. 制备工艺关键参数考察</vt:lpstr>
      <vt:lpstr> 质量控制标准与检测方法</vt:lpstr>
      <vt:lpstr> 质量控制标准与检测方法</vt:lpstr>
      <vt:lpstr> 复方氨基酸注射液稳定性研究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2024-09-18T00:09:09.177</cp:lastPrinted>
  <dcterms:created xsi:type="dcterms:W3CDTF">2024-09-17T16:09:09Z</dcterms:created>
  <dcterms:modified xsi:type="dcterms:W3CDTF">2024-09-17T16:09:11Z</dcterms:modified>
</cp:coreProperties>
</file>