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0BEDE-8F8C-4D6E-BC1F-5DBD65B8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3CC71-4379-4D61-9B26-90EF06C0A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CDC94-5A0D-4620-BFA9-BCCA7B35E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16A9B-306F-43ED-A955-4670E993A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5C7DB-5A0A-4150-8E0D-34BA9CBB9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2CCB4-2B0D-4B67-8BC5-EC7FAD665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CCDA72-D442-424A-AA0D-42CB701F7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3BC2D-CE4A-4E3B-B6A8-5800DFF6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CACC2-E8BA-48F5-AE08-045465D60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792FA-099D-40ED-8A67-1A808BD38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50261-11C6-4251-BE0F-F7E13855F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03140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社会心理健康现状分析报告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心理健康问题的应对策略和措施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本报告旨在全面分析当前社会心理健康的现状，探讨其影响因素，并提出相应的改善建议。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随着社会的发展和生活节奏的加快，人们面临的压力和挑战也日益增多，导致心理健康问题日益突出。因此，社会心理健康问题已成为一个不容忽视的社会问题。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69" r="12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本报告将涵盖不同年龄、性别、职业和地区的人群，全面分析社会心理健康的现状。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由于数据收集的难度和限制，某些特定群体的心理健康状况可能无法在本报告中得到充分反映。此外，报告中的分析和建议可能受到数据质量和可用性的限制。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总体心理健康状况不容乐观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根据调查数据，约有30%的成年人存在不同程度的心理问题，如焦虑、抑郁等。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心理问题呈现年轻化趋势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近年来，青少年心理健康问题日益突出，如学习压力、人际关系等导致的心理困扰。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心理健康问题与生活质量密切相关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心理健康状况较差的人群在生活质量、工作表现等方面普遍较差。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特殊人群心理问题严重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如残疾人、抑郁症患者等特殊人群，其心理问题往往更为复杂和严重。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女性更容易出现心理健康问题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女性在产后抑郁、更年期心理障碍等方面的问题较为突出。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老年人心理问题不容忽视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随着年龄增长，老年人容易出现孤独、焦虑等问题，需要更多的关注和照顾。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不同人群的心理健康状况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对家庭和社会的影响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心理问题可能导致家庭关系紧张、社会关系疏离等问题。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对经济发展的影响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心理健康问题可能导致工作效率下降、劳动力市场不稳定等问题，从而影响经济发展。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对个人健康的影响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心理健康问题容易导致身体疾病，如失眠、头痛等。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08" r="4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遗传基因对心理健康有一定的影响，某些心理疾病的发生可能与特定的基因变异有关。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大脑神经递质的不平衡、荷尔蒙分泌的失调等生理机制问题也可能导致心理障碍。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生理机制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https://d.book118.com/287003140156006046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2024-09-22T04:10:11.379</cp:lastPrinted>
  <dcterms:created xsi:type="dcterms:W3CDTF">2024-09-21T20:10:11Z</dcterms:created>
  <dcterms:modified xsi:type="dcterms:W3CDTF">2024-09-21T20:10:13Z</dcterms:modified>
</cp:coreProperties>
</file>