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66271-D34C-4E33-B0FE-F6DCFF148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389DB-1ABE-48EE-8574-BB06E352F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D8FD8-25BD-475C-9F8F-264537AB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094BF-E73C-42D0-8BD6-29D424740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C1CFA-1D95-4CA6-BF47-808504037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325E9-42A1-4742-94DE-F67C18DA1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48427-9326-437D-88B4-F942B0FA2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36D83-189F-4AFD-AE4A-A257D8481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1F7AE-BF4A-4967-9B76-AD7F68FCB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136F5-9452-4D83-8E1B-878DE7539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4E5F3-1C7E-46D0-A69C-94333C32B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0516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个人信息安全意识培养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网络安全技术与应用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随着互联网的普及和数字化进程的加速，网络安全已成为国家安全、社会稳定和经济发展的重要基石。保障网络安全对于维护个人隐私、企业利益和国家安全具有重要意义。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网络安全是指通过技术、管理和法律等手段，保护计算机网络系统及其中的数据不受未经授权的访问、攻击、破坏或篡改，确保网络系统的机密性、完整性和可用性。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包括病毒、蠕虫、木马等，通过感染用户设备或窃取用户信息，对网络安全造成威胁。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如拒绝服务攻击、钓鱼攻击、跨站脚本攻击等，旨在破坏网络系统的正常运行或窃取敏感信息。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攻击者冒充他人身份进行非法活动，如发送垃圾邮件、进行网络欺诈等。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由于技术漏洞或人为因素导致敏感数据泄露，如个人信息、企业机密等。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我国首部全面规范网络空间安全管理方面问题的基础性法律，对保障网络安全、维护网络空间主权和国家安全具有重要意义。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985" r="998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《数据安全管理办法》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规定了网络运营者在数据收集、处理、使用和保护等方面的责任和义务，加强对个人信息的保护。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《计算机信息网络国际联网安全保护管理办法》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加强对计算机信息网络国际联网的安全保护，维护公共秩序和社会稳定。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强化密码安全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保护身份信息安全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53" b="445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22" r="1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00" r="5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保护个人隐私信息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避免在公共场合、社交媒体等地方随意透露自己的姓名、地址、电话号码等敏感信息。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设置复杂且不易被猜测的密码，定期更换密码，并避免在多个平台上使用相同的密码。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妥善保管身份证、护照、驾照等身份证明文件，避免泄露或被他人冒用。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424" b="5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防范网络钓鱼和诈骗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警惕陌生链接和邮件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不轻易点击来自陌生人或不可信来源的链接或邮件，以免遭受网络钓鱼攻击或恶意软件的侵害。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确认网站安全性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在输入个人信息或进行交易前，确认网站的安全性，如查看网址是否为官方网址、是否使用了安全加密技术等。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提高警惕性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时刻保持警惕，不轻信陌生人的诱导或承诺，避免上当受骗。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避免发布敏感信息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不在社交媒体上发布过于私密或敏感的信息，如家庭住址、电话号码等。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警惕社交工程攻击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警惕通过社交媒体进行的社交工程攻击，如冒充好友或熟人进行诈骗等行为。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控制个人信息的可见度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合理设置社交媒体的隐私设置，控制个人信息的可见度和传播范围。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安全使用社交媒体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75" r="3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包括网络安全策略、安全标准、安全流程和安全基线等，确保企业网络和信息系统的保密性、完整性和可用性。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建立全面的网络安全管理制度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设立专门的安全管理团队或指定专人负责网络安全，明确各个岗位的职责和权限，形成有效的安全管理机制。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对企业的网络和信息系统进行定期的安全审计和检查，评估安全状况，及时发现和修复潜在的安全风险。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定期进行安全审计和检查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83" r="1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建立员工安全行为准则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制定员工网络安全行为准则，规范员工在网络使用、信息保护等方面的行为，减少因员工操作不当引发的安全风险。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通过定期的安全培训和宣传，提高员工对网络安全的认识和重视程度，培养员工的安全意识。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培训员工安全技能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针对员工在工作中可能遇到的网络安全问题，提供相应的安全技能培训，如密码管理、防病毒、防钓鱼等。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加强员工网络安全培训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https://d.book118.com/287005161016006035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2024-09-09T08:39:54.208</cp:lastPrinted>
  <dcterms:created xsi:type="dcterms:W3CDTF">2024-09-09T00:39:54Z</dcterms:created>
  <dcterms:modified xsi:type="dcterms:W3CDTF">2024-09-09T00:39:56Z</dcterms:modified>
</cp:coreProperties>
</file>