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27C8E-C8ED-46BB-8ADB-10B5A838B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8BD0D-2D7E-4268-B440-65B004A63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3C512-356B-4CAD-9819-3717626E6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60AAE-78C9-4B21-B4EA-F711E92BE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AC7EB-923E-4689-9FC6-84E41E68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F29DE-79C5-42F8-AC98-26D87CCD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E320D-1972-4B9E-BB6B-F337B879C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B6537-4C27-4619-8B7E-F0886978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185D2-F8D4-4079-AA04-22A449F7D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912B6-1A9F-4EB0-9C12-546D287CD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7FB7A-17A1-4BED-B573-34A0D4A1A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10154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竞选护理骨干PPT课件\n## 1.护理骨干的职责与要求\n### 1.1护理骨干的职责范围\n### 1.2护理骨干应具备的技能与素质\n### 1.3护理骨干的工作考核与评估\n## 2.竞选护理骨干的优势与劣势\n### 2.1个人优势与特长展示\n### 2.2竞选劣势分析与改进措施\n### 2.3如何发挥护理骨干作用\n## 3.护理骨干竞选策略与技巧\n### 3.1制定有针对性的竞选策略\n### 3.2有效沟通与协调技巧\n### 3.3应对竞争对手的策略\n## 4.护理骨干竞选成功案例分享\n### 4.1优秀护理骨干竞选案例解析\n### 4.2从案例中学习的经验与教训\n### 4.3如何借鉴成功案例提升自己\n## 5.护理骨干竞选后的工作规划\n### 5.1短期工作目标的设定与实施\n### 5.2长期职业规划与提升\n### 5.3如何应对工作中的挑战与压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竞选护理骨干PPT课件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护理骨干的职责与要求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负责护理团队的管理与指导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带领团队完成各项护理任务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确保护理工作的质量与效率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提高护理团队的凝聚力与执行力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参与护理制度的制定与完善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了解护理行业的发展趋势与需求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提出改进护理工作的建议与方案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参与护理制度的制定与完善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负责护理人员的培训与考核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组织护理人员参加培训与学习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对护理人员进行考核与评估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提高护理人员的业务水平与综合素质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护理骨干的职责范围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良好的沟通与协调能力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能够与患者、家属、同事保持良好的沟通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能够协调护理团队内部的工作与关系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能够处理护理工作中的突发事件与矛盾</a:t>
                </a:r>
                <a:endParaRPr/>
              </a:p>
            </p:txBody>
          </p:sp>
          <p:sp>
            <p:nvSpPr>
              <p:cNvPr id="19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扎实的护理专业知识与技能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熟悉护理专业知识与技能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能够运用护理知识解决实际问题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能够指导护理人员提高业务水平</a:t>
                </a:r>
                <a:endParaRPr/>
              </a:p>
            </p:txBody>
          </p:sp>
          <p:sp>
            <p:nvSpPr>
              <p:cNvPr id="19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较强的组织与管理能力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能够组织护理团队完成各项护理任务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能够管理护理团队，提高团队凝聚力与执行力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能够应对护理工作中的挑战与压力</a:t>
                </a:r>
                <a:endParaRPr/>
              </a:p>
            </p:txBody>
          </p:sp>
          <p:sp>
            <p:nvSpPr>
              <p:cNvPr id="20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护理骨干应具备的技能与素质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考核护理骨干的工作质量与效率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评估护理骨干的组织与管理能力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考核护理骨干的培训与考核工作</a:t>
                </a:r>
                <a:endParaRPr/>
              </a:p>
            </p:txBody>
          </p:sp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工作绩效的考核与评估</a:t>
                </a:r>
                <a:endParaRPr/>
              </a:p>
            </p:txBody>
          </p:sp>
        </p:grpSp>
        <p:grpSp>
          <p:nvGrpSpPr>
            <p:cNvPr id="20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了解护理团队对护理骨干的评价与意见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收集护理团队对护理骨干的反馈与建议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对护理骨干的工作进行改进与优化</a:t>
                </a:r>
                <a:endParaRPr/>
              </a:p>
            </p:txBody>
          </p:sp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护理团队的评价与反馈</a:t>
                </a:r>
                <a:endParaRPr/>
              </a:p>
            </p:txBody>
          </p:sp>
        </p:grpSp>
        <p:grpSp>
          <p:nvGrpSpPr>
            <p:cNvPr id="21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评估护理骨干的沟通与协调能力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评估护理骨干的护理专业知识与技能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评估护理骨干的组织与管理能力</a:t>
                </a:r>
                <a:endParaRPr/>
              </a:p>
            </p:txBody>
          </p:sp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个人综合素质的评估与提升</a:t>
                </a:r>
                <a:endParaRPr/>
              </a:p>
            </p:txBody>
          </p:sp>
        </p:grpSp>
      </p:grpSp>
      <p:pic>
        <p:nvPicPr>
          <p:cNvPr id="21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护理骨干的工作考核与评估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竞选护理骨干的优势与劣势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丰富的护理工作经验与技能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列举自己在护理工作中取得的成绩与经验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展示自己在护理技能方面的特长与优势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阐述自己在护理工作方面的独到见解与创新能力</a:t>
                </a:r>
                <a:endParaRPr/>
              </a:p>
            </p:txBody>
          </p:sp>
          <p:sp>
            <p:nvSpPr>
              <p:cNvPr id="22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良好的沟通与协调能力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描述自己在护理工作中与患者、家属、同事的沟通情况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展示自己在协调护理团队内部关系方面的能力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阐述自己在处理护理工作突发事件与矛盾方面的经验</a:t>
                </a:r>
                <a:endParaRPr/>
              </a:p>
            </p:txBody>
          </p:sp>
          <p:sp>
            <p:nvSpPr>
              <p:cNvPr id="23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较强的组织与管理能力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描述自己在组织护理团队完成护理任务方面的经验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展示自己在管理护理团队方面的能力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阐述自己在应对护理工作挑战与压力方面的经验</a:t>
                </a:r>
                <a:endParaRPr/>
              </a:p>
            </p:txBody>
          </p:sp>
          <p:sp>
            <p:nvSpPr>
              <p:cNvPr id="23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个人优势与特长展示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护理专业知识与技能方面的不足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分析自己在护理专业知识与技能方面的不足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提出改进措施，如参加培训、学习等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阐述自己在提高护理专业知识与技能方面的计划与目标</a:t>
                </a:r>
                <a:endParaRPr/>
              </a:p>
            </p:txBody>
          </p:sp>
        </p:grpSp>
        <p:grpSp>
          <p:nvGrpSpPr>
            <p:cNvPr id="2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沟通与协调能力方面的不足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分析自己在沟通与协调能力方面的不足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提出改进措施，如加强沟通技巧、提高心理素质等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阐述自己在提高沟通与协调能力方面的计划与目标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组织与管理能力方面的不足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分析自己在组织与管理能力方面的不足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提出改进措施，如加强团队建设、提高领导力等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阐述自己在提高组织与管理能力方面的计划与目标</a:t>
                </a:r>
                <a:endParaRPr/>
              </a:p>
            </p:txBody>
          </p:sp>
        </p:grpSp>
      </p:grpSp>
      <p:pic>
        <p:nvPicPr>
          <p:cNvPr id="2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竞选劣势分析与改进措施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带领护理团队完成各项护理任务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确保护理工作的质量与效率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提高护理团队的凝聚力与执行力</a:t>
                </a:r>
                <a:endParaRPr/>
              </a:p>
            </p:txBody>
          </p:sp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做好护理团队的管理与指导</a:t>
                </a:r>
                <a:endParaRPr/>
              </a:p>
            </p:txBody>
          </p:sp>
        </p:grpSp>
        <p:grpSp>
          <p:nvGrpSpPr>
            <p:cNvPr id="26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了解护理行业的发展趋势与需求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提出改进护理工作的建议与方案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参与护理制度的制定与完善</a:t>
                </a:r>
                <a:endParaRPr/>
              </a:p>
            </p:txBody>
          </p:sp>
          <p:sp>
            <p:nvSpPr>
              <p:cNvPr id="26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参与护理制度的制定与完善</a:t>
                </a:r>
                <a:endParaRPr/>
              </a:p>
            </p:txBody>
          </p:sp>
          <p:sp>
            <p:nvSpPr>
              <p:cNvPr id="26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组织护理人员参加培训与学习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对护理人员进行考核与评估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提高护理人员的业务水平与综合素质</a:t>
                </a:r>
                <a:endParaRPr/>
              </a:p>
            </p:txBody>
          </p:sp>
          <p:sp>
            <p:nvSpPr>
              <p:cNvPr id="26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负责护理人员的培训与考核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如何发挥护理骨干作用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护理骨干竞选策略与技巧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制定有针对性的竞选策略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分析竞选目标与竞争对手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了解竞选目标与要求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分析竞争对手的优势与劣势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制定有针对性的竞选策略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突出自己的优势与特长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列举自己在护理工作中取得的成绩与经验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展示自己在护理技能方面的特长与优势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阐述自己在护理工作方面的独到见解与创新能力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制定实际可行的竞选计划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制定竞选计划与目标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确保竞选计划的可行性与操作性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落实竞选计划的各项措施与手段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https://d.book118.com/287010154153006043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竞选护理骨干PPT课件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2024-09-17T21:21:04.600</cp:lastPrinted>
  <dcterms:created xsi:type="dcterms:W3CDTF">2024-09-17T13:21:04Z</dcterms:created>
  <dcterms:modified xsi:type="dcterms:W3CDTF">2024-09-17T13:21:06Z</dcterms:modified>
</cp:coreProperties>
</file>