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55D0F-DCA7-41CD-AD7B-E4710379E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1152E-0ABE-4E45-83CF-3EB2DBEF5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D3654-3258-4690-903A-D8A6A6765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81D96-D593-43B8-884E-A0B8964B9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25A2EC-FC60-4E13-8C77-BD6EC15B6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B9D62C-574D-4047-A946-DC0BE57A4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DB5C1B-2464-47AC-A639-AE75C9E3D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BF1D0-8763-4916-82F1-D39B81D61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532B7-0360-42DF-8CEE-CFF6FF002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F1567-BF0B-4F25-95A1-60D81EC66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94A7D-BAEB-4A10-99EE-ADF45B09D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1106402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大数据在区域经济社会发展中的影响与机遇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大数据对区域经济社会发展影响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大数据在区域经济社会发展中机遇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大数据在区域经济社会发展中挑战与问题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应对策略及建议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随着互联网、物联网、云计算等技术的快速发展，人类社会进入了一个数据爆炸的时代，大数据成为推动经济社会发展的新动力。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大数据指无法在一定时间范围内用常规软件工具进行捕捉、管理和处理的数据集合，是需要新处理模式才能具有更强的决策力、洞察发现力和流程优化能力的海量、高增长率和多样化的信息资产。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大数据概念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大数据通过优化资源配置、提高生产效率、促进创新等方式，推动区域经济增长。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提升政府治理能力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094" r="2109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大数据有助于提高政府决策的科学性和精准性，提升政府治理能力和公共服务水平。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大数据在医疗、教育、交通等领域的应用，有助于提高居民生活质量和促进社会进步。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大数据与区域经济社会发展关系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大数据对区域经济社会发展影响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12" b="23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促进产业结构优化升级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数据分析助力精准决策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大数据通过对海量数据的收集、整理和分析，为决策者提供更为准确、全面的信息，有助于优化产业布局和资源配置。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创新驱动产业转型升级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大数据技术的运用能够揭示传统产业中的瓶颈和问题，为产业创新提供方向，推动传统产业向高端化、智能化、绿色化转型升级。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培育新兴产业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大数据技术的不断发展和应用，催生了大数据产业等一系列新兴产业，为区域经济增长注入新的活力。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优化公共服务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通过大数据分析，政府可以更加精准地了解公众需求，优化公共服务供给，提升服务质量和效率。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强化社会监督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大数据有助于推动政府信息公开和透明化，加强社会对政府行为的监督，提升政府公信力。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提高决策科学性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大数据能够为政府决策提供数据支撑，提高决策的科学性和准确性。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500" r="2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提升政府治理能力和水平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激发创新活力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大数据技术的运用能够加快科技研发进程，推动技术创新和成果转化，激发社会创新活力。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促进产学研深度融合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大数据平台可以汇聚产学研各方资源，推动跨界合作和协同创新，提升区域创新能力和竞争力。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优化创新生态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大数据有助于构建完善的科技创新服务体系，为创新活动提供良好环境和支持。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推动创新驱动发展战略实施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提升农村公共服务水平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大数据有助于优化农村公共服务供给，提高服务质量和效率，促进农村社会全面进步。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缩小城乡数字鸿沟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大数据技术的普及和应用有助于缩小城乡之间的数字鸿沟，提升农村地区的信息化水平。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促进城乡资源优化配置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通过大数据分析，可以更加合理地配置城乡资源，推动城乡经济协调发展。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加速城乡一体化进程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大数据在区域经济社会发展中机遇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发掘潜在需求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通过大数据分析，企业可以更加准确地把握消费者需求和市场趋势，从而发掘新的市场机会。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精准营销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大数据可以帮助企业实现精准营销，提高营销效率和效果，降低营销成本。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创新商业模式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大数据可以推动新兴产业的商业模式创新，如共享经济、平台经济等。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拓展新兴产业市场空间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大数据可以帮助传统企业优化生产流程，提高生产效率和产品质量。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智能化决策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大数据可以为企业提供更全面、准确的信息支持，帮助企业做出更科学的决策。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延伸产业链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大数据可以促进传统产业与上下游产业的融合，延伸产业链，提高附加值。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提高传统产业竞争力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大数据可以帮助金融机构更准确地评估风险，提高风险管理水平。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个性化金融服务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大数据可以推动金融机构提供更加个性化的金融服务，满足客户的多样化需求。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大数据可以推动金融科技创新，如区块链、数字货币等新兴技术的应用。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创新金融服务模式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https://d.book118.com/287011064026006043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2024-09-16T21:20:43.085</cp:lastPrinted>
  <dcterms:created xsi:type="dcterms:W3CDTF">2024-09-16T13:20:43Z</dcterms:created>
  <dcterms:modified xsi:type="dcterms:W3CDTF">2024-09-16T13:20:45Z</dcterms:modified>
</cp:coreProperties>
</file>