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77DE3-2660-421B-82F2-32D660312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52779D-259D-4137-B93E-C535CCE38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26976-35E1-4EA5-89CF-3BE12F891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0EDDBA-C2E7-42FD-B6C1-E7991BF9B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752545-E476-49CF-85FC-50644EB67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7AC4C7-D412-4639-9DAC-C096231CB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3420E2-024F-4279-B3DF-50CB4839D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2F9F39-BCE8-4411-957F-D0302CE35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8E78F7-2CE9-4EB8-9E97-80614D95E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76CCD-1879-4875-A5BC-ADCA77B81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F0F38D-34AB-45EF-8545-4B7842408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013124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安全检查培训年度总结报告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安全检查培训概述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安全检查培训的实施情况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安全检查培训的成果和收获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安全检查培训存在的问题和不足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对安全检查培训的改进建议和展望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安全检查培训概述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77" r="314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219" r="322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提高员工安全意识，确保工作场所的安全与健康。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预防事故发生，保障员工生命安全和公司财产安全，提高企业形象。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安全检查培训的目标和意义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涵盖了安全操作规程、紧急救援措施、危险源辨识与风险评估等。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覆盖了全体员工，包括新员工入职培训、老员工复训以及管理层的安全管理培训。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安全检查培训的内容和范围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采用理论授课、案例分析、实际操作演练等多种形式。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利用多媒体教学、在线学习平台、模拟演练设备等教学资源。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188" r="28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安全检查培训的方法和手段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安全检查培训的实施情况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281" r="252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参与人员数量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本年度共有XX名员工参与了安全检查培训。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参与人员职位分布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参与人员涵盖了公司各个职位，包括管理层、技术部门和一线员工等。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安全检查培训的参与人员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安全检查培训的时间和地点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时间安排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本年度的安全检查培训共计XX天，分布在全年各个时间段进行。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培训地点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培训地点为公司内部培训室和外部培训机构。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经过考核，参与人员的平均成绩为XX分（满分100分），合格率为XX%。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培训考核成绩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通过问卷调查，员工对安全检查培训的满意度评分为XX（满分100分），普遍认为培训内容实用、讲师专业。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员工反馈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经过本年度的安全检查培训，公司安全事故率较去年下降了XX%。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安全事故率降低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安全检查培训的效果评估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安全检查培训的成果和收获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通过培训，员工对安全规定和要求有了更深入的理解，安全意识明显提高，能够自觉遵守安全规章制度。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安全意识增强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培训使员工更加清楚工作中存在的安全风险，能够主动识别并预防潜在的安全隐患。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风险认知提高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安全检查培训对安全意识的影响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https://d.book118.com/287013124153006043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2024-09-17T21:22:44.389</cp:lastPrinted>
  <dcterms:created xsi:type="dcterms:W3CDTF">2024-09-17T13:22:44Z</dcterms:created>
  <dcterms:modified xsi:type="dcterms:W3CDTF">2024-09-17T13:22:46Z</dcterms:modified>
</cp:coreProperties>
</file>