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E2D6F-6099-4498-8D34-47252D08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262CF-205A-4189-BFF5-EFEAD9BA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BBBFD-377A-486D-BB71-5AD4877C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8AC32-AA67-4518-83A9-22826EF09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98EF1B-D9DD-47EA-B83B-BE988961A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99C52-5B03-41B8-9CC7-3468F6F86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A6E75-E1CD-4A3E-B58B-B18BAD03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23FCC-9451-4E00-9CB3-8209A8D45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514DA-7200-458F-A5E5-A8A20F59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158AC-505F-426C-AE32-8CF9DF95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DFED7-E9E1-4178-86F9-53FA3D47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4142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管理资源与成本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资源与成本关系分析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成本估算、预算与控制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案例分析：某企业资源与成本管理实践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资源是指企业用于生产、经营、管理等活动的各种要素，包括人力、物力、财力、信息、技术等。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资源可以按照不同的标准进行分类，如按照形态可分为有形资源和无形资源；按照来源可分为内部资源和外部资源；按照性质可分为自然资源和社会资源等。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通过资源管理，可以合理配置和调度资源，提高资源的利用效率，避免资源浪费和闲置。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资源管理有助于降低企业的采购成本、库存成本、人力成本等，提高企业的经济效益。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优化资源配置，提高企业的生产能力和市场竞争力，从而在激烈的市场竞争中立于不败之地。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资源管理的目标是实现资源的优化配置和高效利用，确保企业各项活动的顺利进行和目标的达成。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资源管理应遵循以下原则：整体性原则、动态性原则、开放性原则、经济性原则和可持续性原则。这些原则有助于企业在资源管理中实现全面、协调、可持续的发展。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成本是企业在生产经营过程中为获得收入而发生的各种支出，包括直接材料、直接人工和制造费用等。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成本主要由直接成本和间接成本构成。直接成本是与产品或服务直接相关的成本，如原材料、直接人工等；间接成本是与产品或服务间接相关的成本，如管理费用、销售费用等。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成本定义及构成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通过成本管理，企业可以合理控制成本，提高经济效益，增强市场竞争力。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成本管理有助于企业实现可持续发展，通过降低成本、提高产品质量和服务水平，赢得更多客户和市场份额。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成本管理为企业决策提供重要依据，有助于企业制定科学合理的经营策略和投资决策。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成本管理目标与原则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成本管理的目标是实现成本最小化、效益最大化，同时确保产品或服务质量和企业长期发展。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应遵循以下原则：全面性原则、合理性原则、效益性原则和责权利相结合原则。全面性原则要求成本管理涉及企业所有部门和环节；合理性原则要求成本支出必须合理且符合实际；效益性原则要求成本管理应以提高经济效益为中心；责权利相结合原则要求明确各部门和人员的成本管理责任和权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资源与成本关系分析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资源获取方式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资源的获取方式（如购买、租赁、合作等）不同，会导致不同的成本结构和支出。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资源的利用效率高低直接影响成本，高效率利用资源可以降低单位产品或服务的成本。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资源类型和数量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不同类型和数量的资源对成本有直接影响，如人力、物力、财力等资源的投入会决定项目或产品的成本。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资源对成本影响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通过对成本效益进行分析，可以优化资源配置，将有限的资源投入到效益最高的领域。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成本控制措施（如节约开支、减少浪费等）可以降低对资源的需求，从而降低成本。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成本预算约束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成本预算约束会限制资源投入的数量和质量，从而影响项目或产品的实现方式和效果。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成本对资源需求反作用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通过技术创新和管理改进，提高资源利用效率和成本效益，实现资源与成本的优化配置。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通过资源整合和共享，可以充分利用现有资源，避免重复投入和浪费，降低成本。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灵活调配资源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根据项目或产品的实际需求，灵活调配资源，确保资源的合理配置和高效利用。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资源与成本优化配置策略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https://d.book118.com/287014142051006040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2024-09-12T16:07:32.158</cp:lastPrinted>
  <dcterms:created xsi:type="dcterms:W3CDTF">2024-09-12T08:07:32Z</dcterms:created>
  <dcterms:modified xsi:type="dcterms:W3CDTF">2024-09-12T08:07:34Z</dcterms:modified>
</cp:coreProperties>
</file>