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98A1C-1C22-4A8F-B455-4F8B33886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D432F-148E-44DC-A168-97ED8AACC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B0474-45CE-4B24-8D32-B3A1A8DBF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C7F23-EFFE-46A5-8357-B50E37194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843AF8-DEA5-4B7B-A396-6A578DFAC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DC3E74-C832-4A03-8EB0-923A61DBA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96325-0600-435A-B7D5-BD893FF1D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B4727-9E91-4F4E-BD47-30FC61AA6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0B4A3-8EBB-4AFF-BD55-7F01AD41C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CA2DB-8AB4-4C8C-ADC6-90F2448DB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AFEFE-1B0D-4B44-B4D5-00C255469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150651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学会释放内心压力保持心理健康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压力来源与影响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内心压力释放方法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保持心理健康策略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职场压力应对策略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家庭生活压力缓解方法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人际关系压力处理技巧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压力来源与影响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工作量过大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长时间、高强度的工作会导致身心疲惫，产生压力。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工作要求严格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高标准、高要求的工作环境容易使人产生焦虑和压力。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职业发展压力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职业晋升、竞争压力等也会对个人的心理健康产生影响。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764" b="127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经济压力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财务问题、物价上涨等经济因素会给生活带来压力。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家庭问题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家庭矛盾、婚姻关系、子女教育等问题也会给人带来压力。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健康问题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身体疾病、心理健康问题等都会对个人的生活产生压力。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生活压力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在社交场合感到不自在、紧张或害怕与他人交往。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人际冲突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与同事、朋友或家人的冲突会给个人带来心理压力。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缺乏社交支持、感到孤独或无助，也会对心理健康产生负面影响。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人际关系压力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长期承受压力可能导致高血压、心脏病、糖尿病等身体疾病。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933" r="309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压力可能导致焦虑、抑郁、睡眠障碍等心理健康问题。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压力可能导致酗酒、吸烟、暴饮暴食等不良行为，进一步影响身心健康。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压力对身心健康的影响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内心压力释放方法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通过深呼吸，将注意力集中在呼吸上，有助于放松身心，缓解紧张情绪。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用腹部肌肉控制呼吸，深吸气时腹部隆起，呼气时腹部收缩，有助于增加氧气供应，减少焦虑和压力。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腹式呼吸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在深呼吸的同时，想象自己身处宁静舒适的环境中，进一步增强放松效果。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呼吸配合想象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呼吸调节法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08" b="3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049" b="30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冥想放松法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坐姿冥想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选择一个安静的地方坐下，闭上眼睛，集中注意力在呼吸上，通过深呼吸和缓慢呼气来放松身心。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行走冥想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在行走过程中，将注意力集中在脚步和呼吸上，感受身体与地面的接触以及呼吸的节奏，达到放松的效果。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音乐冥想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在柔和的音乐背景下进行冥想，让音乐引导自己进入深度放松状态。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如跑步、游泳、骑自行车等，通过增加心率和呼吸频率来释放压力和紧张情绪。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通过举重、俯卧撑等力量训练来增强肌肉力量，提高自信心和心理稳定性。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这些运动结合了柔韧性、力量和平衡训练，有助于缓解压力、改善心情。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瑜伽或普拉提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运动释放法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唱歌或演奏乐器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通过唱歌或演奏乐器来表达情感，释放内心的压力和不快。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听音乐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选择自己喜欢的音乐类型，让音乐带动情绪，缓解压力和紧张感。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在专业音乐治疗师的指导下，通过特定的音乐活动来改善心理健康状况。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064" r="16064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108" r="111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音乐舒缓法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保持心理健康策略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培养乐观的思维模式，关注积极面，以更开放的心态面对挑战和困难。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乐观思维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通过设定目标、奖励自己等方式，激发内在动力，保持积极向上的心态。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学会珍惜现有的一切，感激生活中的美好，有助于提升幸福感和满足感。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情绪表达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学会合理表达情绪，与他人沟通分享，减轻内心压力。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掌握深呼吸、冥想等放松技巧，有助于缓解紧张和焦虑情绪。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通过改变对压力事件的看法和评价，减少负面情绪的产生。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情绪管理与调节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加入团体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加入兴趣小组或志愿者组织等团体，扩大社交圈子，获得归属感和认同感。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积极参加社交活动，与他人建立联系和互动，分享彼此的经历和感受。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在面对困难时，不要犹豫寻求家人、朋友或专业人士的帮助和支持。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寻求社会支持网络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https://d.book118.com/287015065136006033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2024-09-07T07:26:22.666</cp:lastPrinted>
  <dcterms:created xsi:type="dcterms:W3CDTF">2024-09-06T23:26:22Z</dcterms:created>
  <dcterms:modified xsi:type="dcterms:W3CDTF">2024-09-06T23:26:24Z</dcterms:modified>
</cp:coreProperties>
</file>