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ED18C-1481-4B8A-9508-53DCD391A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9713F-D4B9-4ABA-A350-AB4D9115A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65E72-D716-43BC-91DB-44C80CF30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5F0310-2364-47A5-B973-BF07F5988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3627D4-8139-4450-A9D1-ABBA825F0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06992D-8338-4E38-9011-742318700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52C436-0716-43B7-A732-DE38CF983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DF20A-50FF-45A2-8659-35AB68725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F17BD-A0AD-402C-8281-14A5EA5F7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35975-8DCE-4C8C-9BB2-932E004C0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66D85-829D-4B61-A582-703C71521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1600016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安全生产管理制度的风险评估与控制方法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安全生产管理制度的核心内容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风险评估与控制方法在安全生产管理制度中的应用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22" r="262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为了保障员工生命财产安全，提高企业运营效率，降低生产事故风险，制定并执行安全生产管理制度。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发展和企业竞争的加剧，安全生产问题越来越受到重视。为了规范企业的安全生产行为，预防和减少生产事故的发生，国家出台了一系列安全生产法规和标准，要求企业建立完善的安全生产管理制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安全生产管理制度有助于企业形成良好的安全文化，提高企业的社会形象和品牌价值，为企业的可持续发展奠定基础。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保障员工生命财产安全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安全生产管理制度能够规范企业的生产行为，确保员工在生产过程中的安全与健康，减少工伤事故和职业病的发生。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提高企业运营效率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通过安全生产管理制度的实施，企业可以合理规划和配置资源，减少生产事故造成的停工、维修等损失，提高生产效率和经济效益。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降低生产事故风险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安全生产管理制度能够识别和控制生产过程中的各种风险，防止事故的发生或减轻事故后果，保护企业的财产安全和声誉。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脆弱性评估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评估组织在应对潜在风险时的脆弱性，包括人员、设备、管理等方面的脆弱性。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通过对工作场所、设备、工艺等进行全面排查，识别存在的危险源。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事故类型分析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根据历史事故数据、行业标准等，分析可能发生的事故类型。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可能性分析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分析危险源引发事故的可能性，包括概率和频率。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后果分析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预测事故发生后可能造成的损失和影响，包括人员伤亡、财产损失、环境破坏等。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根据可能性和后果的严重程度，将风险划分为不同等级，如高风险、中风险、低风险等。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采用风险评估模型和方法，对风险进行量化评价，如风险矩阵、风险指数等。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定性评价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根据专家经验、行业标准等，对风险进行定性评价，如高风险、中等风险、可接受风险等。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风险评估报告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编制风险评估报告，明确风险等级、风险来源、风险控制措施等，为风险管理决策提供依据。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加强安全教育和培训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定期开展安全教育和培训活动，提高员工的安全意识和操作技能，增强员工防范风险的能力。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实施安全检查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定期对生产设备、设施、作业环境等进行安全检查，及时发现和消除潜在的安全隐患。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制定完善的安全生产规章制度和操作规程，明确各级管理人员和操作人员的安全职责，确保各项安全工作有章可循。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442" r="34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针对可能发生的各类突发事件，制定相应的应急预案，明确应急处置措施和人员分工，确保在紧急情况下能够迅速响应。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组建专业的应急救援队伍，配备必要的应急救援设备和器材，定期进行应急演练，提高应急救援能力。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建立应急救援队伍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在发生突发事件时，立即启动应急预案，组织相关人员进行紧急处置，防止事态扩大和减少损失。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实施紧急处置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应急性控制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持续改进安全管理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根据风险评估结果和实际情况，不断完善安全管理制度和操作规程，提高安全管理的针对性和有效性。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加强安全监管和考核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加强对各级管理人员和操作人员的安全监管和考核，确保各项安全措施得到有效执行和落实。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定期开展风险评估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定期对生产过程、设备设施、作业环境等进行风险评估，识别潜在的风险因素，制定相应的控制措施。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https://d.book118.com/287016000162006042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2024-09-16T10:52:22.987</cp:lastPrinted>
  <dcterms:created xsi:type="dcterms:W3CDTF">2024-09-16T02:52:23Z</dcterms:created>
  <dcterms:modified xsi:type="dcterms:W3CDTF">2024-09-16T02:52:25Z</dcterms:modified>
</cp:coreProperties>
</file>