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506D4D1-FC6E-4587-B239-CD0DF1B3DF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7A57B5D-791E-434D-B042-B49BA83C27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452E6F2-2994-4598-B5A4-078B851AF8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168E720-0EE2-4D5E-9730-8FF6AD91A9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29173B3-6190-4A96-9612-04F848D54C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2463556-975C-4358-9A0F-E58E41AA1A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AF7E2F5-6144-4EB5-9E8B-1A124F03A2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2C23DF0-26FA-42C3-AEEB-937134DA5A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8A9AC13-15AF-46EF-8A49-AA204DF6E9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6839E39-28AB-4399-9BE8-035EE988F9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38B3A58-5FDE-4A7D-91C9-56525DFC7B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8701606601300604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4"/>
          <p:cNvSpPr txBox="1"/>
          <p:nvPr/>
        </p:nvSpPr>
        <p:spPr>
          <a:xfrm>
            <a:off x="3242648" y="1870418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名人感言专业文档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名人感言概述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名人感言精选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名人感言解读与赏析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名人感言在现代社会中的应用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名人感言是历史长河中闪耀的智慧结晶，通过收集和整理这些感言，我们能够传承和发扬这些智慧。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14282" b="1428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传承智慧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名人感言往往具有深刻的见解和独特的思考方式，能够启迪读者的思想，激发创新思维。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启迪思想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610" r="610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t="11279" b="11279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名人的成功经验和人生感悟对于普通人来说具有重要的借鉴意义，可以帮助我们更好地面对生活中的挑战和困难。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提供借鉴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时间和空间范围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本文档所收集的名人感言涵盖了古今中外各个时期、各个领域的名人，力求呈现多元化的智慧瑰宝。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内容范围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本文档主要收录名人的格言、警句、座右铭等短小精悍的感言，同时也包括一些具有深刻内涵的演讲片段、文章节选等。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适用人群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本文档适用于广大读者，无论是学生、教师、企业家还是其他社会各界人士，都可以从中汲取智慧和力量。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文档范围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名人感言概述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定义与特点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名人感言是指由知名人士发表的具有启示性、鼓舞性或深刻见解的言论或观点。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特点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通常简洁有力，富有哲理或智慧，能够引起公众的共鸣和思考。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名人感言往往能够激发人们的斗志，提供前进的动力和勇气。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激励与鼓舞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625" b="625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通过名人的影响力，感言能够传播深刻的思考、独特的见解和人生的智慧。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传播智慧与见解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名人的言论往往具有社会影响力，能够引导公众关注某些议题或思考某些问题。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社会影响与引导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名人感言的价值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5921" r="15921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t="15808" b="15808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鼓励人们追求成功、坚持梦想、克服困难。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成功与励志类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对人生、爱情、友情、家庭等方面的深刻思考和感悟。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人生感悟类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针对社会现象、时事热点、环境保护等议题的见解和呼吁。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社会议题类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对艺术、文学、历史等领域的独到见解和体验分享。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艺术与文化类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名人感言的分类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名人感言精选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778786" y="3346403"/>
            <a:ext cx="2702514" cy="2702514"/>
          </a:xfrm>
          <a:prstGeom prst="donut">
            <a:avLst>
              <a:gd name="adj" fmla="val 6114"/>
            </a:avLst>
          </a:prstGeom>
          <a:solidFill>
            <a:schemeClr val="accent1">
              <a:lumMod val="75000"/>
              <a:alpha val="2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511044" y="2788639"/>
            <a:ext cx="1219200" cy="121920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5740703" y="3074788"/>
            <a:ext cx="778679" cy="77867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3869496" y="1257010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巴金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177126" y="1812889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“我写作不是我有才华，而是我有感情。”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064328" y="4532679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余华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064328" y="5088557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“生活是属于每个人自己的感受，不属于任何别人的看法。”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-279124" y="4532679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钱钟书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36137" y="5088557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“我们常把自己的写作冲动误认为自己的写作才能，自以为要写就意味着会写。”</a:t>
            </a:r>
          </a:p>
        </p:txBody>
      </p:sp>
      <p:sp>
        <p:nvSpPr>
          <p:cNvPr id="11" name="AutoShape 11"/>
          <p:cNvSpPr/>
          <p:nvPr/>
        </p:nvSpPr>
        <p:spPr>
          <a:xfrm>
            <a:off x="4521503" y="4625262"/>
            <a:ext cx="1219200" cy="12192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599104" y="4625262"/>
            <a:ext cx="1219200" cy="1219200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 rot="-2700000">
            <a:off x="4825398" y="4929157"/>
            <a:ext cx="611410" cy="611410"/>
          </a:xfrm>
          <a:custGeom>
            <a:rect l="l" t="t" r="r" b="b"/>
            <a:pathLst>
              <a:path w="304800" h="304800">
                <a:moveTo>
                  <a:pt x="222609" y="281264"/>
                </a:moveTo>
                <a:cubicBezTo>
                  <a:pt x="222609" y="281264"/>
                  <a:pt x="225800" y="262099"/>
                  <a:pt x="206121" y="238696"/>
                </a:cubicBezTo>
                <a:cubicBezTo>
                  <a:pt x="225276" y="184966"/>
                  <a:pt x="227933" y="136036"/>
                  <a:pt x="227933" y="136036"/>
                </a:cubicBezTo>
                <a:cubicBezTo>
                  <a:pt x="227933" y="136036"/>
                  <a:pt x="267300" y="145085"/>
                  <a:pt x="267300" y="183909"/>
                </a:cubicBezTo>
                <a:cubicBezTo>
                  <a:pt x="267291" y="250403"/>
                  <a:pt x="222609" y="281264"/>
                  <a:pt x="222609" y="281264"/>
                </a:cubicBezTo>
                <a:close/>
                <a:moveTo>
                  <a:pt x="114100" y="257918"/>
                </a:moveTo>
                <a:cubicBezTo>
                  <a:pt x="114100" y="257918"/>
                  <a:pt x="87735" y="173307"/>
                  <a:pt x="87735" y="138208"/>
                </a:cubicBezTo>
                <a:cubicBezTo>
                  <a:pt x="87735" y="122415"/>
                  <a:pt x="89516" y="108366"/>
                  <a:pt x="92288" y="95612"/>
                </a:cubicBezTo>
                <a:lnTo>
                  <a:pt x="212398" y="95612"/>
                </a:lnTo>
                <a:cubicBezTo>
                  <a:pt x="215189" y="108375"/>
                  <a:pt x="216980" y="122434"/>
                  <a:pt x="216980" y="138217"/>
                </a:cubicBezTo>
                <a:cubicBezTo>
                  <a:pt x="216980" y="172784"/>
                  <a:pt x="190691" y="257918"/>
                  <a:pt x="190691" y="257918"/>
                </a:cubicBezTo>
                <a:lnTo>
                  <a:pt x="114100" y="257918"/>
                </a:lnTo>
                <a:close/>
                <a:moveTo>
                  <a:pt x="152305" y="114957"/>
                </a:moveTo>
                <a:cubicBezTo>
                  <a:pt x="138798" y="114957"/>
                  <a:pt x="127845" y="125911"/>
                  <a:pt x="127845" y="139427"/>
                </a:cubicBezTo>
                <a:cubicBezTo>
                  <a:pt x="127845" y="152933"/>
                  <a:pt x="138798" y="163897"/>
                  <a:pt x="152305" y="163897"/>
                </a:cubicBezTo>
                <a:cubicBezTo>
                  <a:pt x="165811" y="163897"/>
                  <a:pt x="176774" y="152943"/>
                  <a:pt x="176774" y="139427"/>
                </a:cubicBezTo>
                <a:cubicBezTo>
                  <a:pt x="176784" y="125911"/>
                  <a:pt x="165821" y="114957"/>
                  <a:pt x="152305" y="114957"/>
                </a:cubicBezTo>
                <a:close/>
                <a:moveTo>
                  <a:pt x="147047" y="5677"/>
                </a:moveTo>
                <a:lnTo>
                  <a:pt x="147047" y="-27642"/>
                </a:lnTo>
                <a:lnTo>
                  <a:pt x="156572" y="-27642"/>
                </a:lnTo>
                <a:lnTo>
                  <a:pt x="156572" y="4829"/>
                </a:lnTo>
                <a:cubicBezTo>
                  <a:pt x="167459" y="12754"/>
                  <a:pt x="196920" y="37957"/>
                  <a:pt x="210245" y="86506"/>
                </a:cubicBezTo>
                <a:lnTo>
                  <a:pt x="94421" y="86506"/>
                </a:lnTo>
                <a:cubicBezTo>
                  <a:pt x="107299" y="39291"/>
                  <a:pt x="135341" y="14364"/>
                  <a:pt x="147047" y="5677"/>
                </a:cubicBezTo>
                <a:close/>
                <a:moveTo>
                  <a:pt x="82191" y="281264"/>
                </a:moveTo>
                <a:cubicBezTo>
                  <a:pt x="82191" y="281264"/>
                  <a:pt x="37509" y="250403"/>
                  <a:pt x="37509" y="183909"/>
                </a:cubicBezTo>
                <a:cubicBezTo>
                  <a:pt x="37509" y="145085"/>
                  <a:pt x="76876" y="136036"/>
                  <a:pt x="76876" y="136036"/>
                </a:cubicBezTo>
                <a:cubicBezTo>
                  <a:pt x="76876" y="136036"/>
                  <a:pt x="79534" y="184966"/>
                  <a:pt x="98679" y="238697"/>
                </a:cubicBezTo>
                <a:cubicBezTo>
                  <a:pt x="78991" y="262109"/>
                  <a:pt x="82191" y="281264"/>
                  <a:pt x="82191" y="281264"/>
                </a:cubicBezTo>
                <a:close/>
                <a:moveTo>
                  <a:pt x="168507" y="286179"/>
                </a:moveTo>
                <a:lnTo>
                  <a:pt x="160525" y="278197"/>
                </a:lnTo>
                <a:lnTo>
                  <a:pt x="152019" y="304800"/>
                </a:lnTo>
                <a:lnTo>
                  <a:pt x="141903" y="278197"/>
                </a:lnTo>
                <a:lnTo>
                  <a:pt x="134988" y="292017"/>
                </a:lnTo>
                <a:lnTo>
                  <a:pt x="124873" y="267014"/>
                </a:lnTo>
                <a:lnTo>
                  <a:pt x="179661" y="267014"/>
                </a:lnTo>
                <a:lnTo>
                  <a:pt x="168507" y="28617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6933514" y="4923096"/>
            <a:ext cx="550379" cy="550379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文学领域名人感言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t="13867" b="13867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“我14岁就能画得像拉斐尔一样好，但我却用一生去学习像小孩子那样画画。”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毕加索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“我并不想制造革命，只是还要拍些电影。”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卓别林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“我要扼住命运的咽喉，它决不能使我完全屈服。”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贝多芬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艺术领域名人感言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乔布斯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“你的工作将填满生活的大部分，唯有热爱才能做到最好。”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霍金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“虽然人生充满了困难，但同时也充满了惊喜。”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爱因斯坦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“我之所以能在科学上成功，最重要的一点就是对科学的热爱，坚持长期探索。”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科技领域名人感言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43534" y="1338101"/>
            <a:ext cx="3333658" cy="4817902"/>
          </a:xfrm>
          <a:prstGeom prst="rect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43534" y="1338101"/>
            <a:ext cx="3333658" cy="126801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938867" y="1440614"/>
            <a:ext cx="2995145" cy="104851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马云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12791" y="2963397"/>
            <a:ext cx="2995145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“今天很残酷，明天更残酷，后天很美好，但绝对大部分人会死在明天晚上。”</a:t>
            </a:r>
          </a:p>
        </p:txBody>
      </p:sp>
      <p:sp>
        <p:nvSpPr>
          <p:cNvPr id="6" name="AutoShape 6"/>
          <p:cNvSpPr/>
          <p:nvPr/>
        </p:nvSpPr>
        <p:spPr>
          <a:xfrm>
            <a:off x="4429171" y="1338101"/>
            <a:ext cx="3333658" cy="4817902"/>
          </a:xfrm>
          <a:prstGeom prst="rect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4429171" y="1338101"/>
            <a:ext cx="3333658" cy="126801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4624504" y="1440614"/>
            <a:ext cx="2995145" cy="104851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巴菲特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24504" y="2963397"/>
            <a:ext cx="2995145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“风险来自你不知道自己正在做什么。”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18788" y="1338101"/>
            <a:ext cx="3333658" cy="4817902"/>
          </a:xfrm>
          <a:prstGeom prst="rect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8118788" y="1338101"/>
            <a:ext cx="3333658" cy="126801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8314120" y="1440614"/>
            <a:ext cx="2995145" cy="104851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比尔·盖茨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314120" y="2963397"/>
            <a:ext cx="2995145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“很多人希望把他们积累的财富留给下一代，这样做当然合情合理，无可厚非。但对我个人而言，如果我能把自己有幸掌管的巨额财富回馈社会，用到重要的事业上，如科技、教育、医学研究、社会服务及其他领域，这更利于社会，也更利于我的孩子。”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商业领域名人感言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https://d.book118.com/287016066013006046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3490F4"/>
      </a:accent1>
      <a:accent2>
        <a:srgbClr val="71A6E6"/>
      </a:accent2>
      <a:accent3>
        <a:srgbClr val="4CC8E3"/>
      </a:accent3>
      <a:accent4>
        <a:srgbClr val="5CB887"/>
      </a:accent4>
      <a:accent5>
        <a:srgbClr val="F6B048"/>
      </a:accent5>
      <a:accent6>
        <a:srgbClr val="A5A8F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81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2024-09-21T01:10:57.185</cp:lastPrinted>
  <dcterms:created xsi:type="dcterms:W3CDTF">2024-09-20T17:10:57Z</dcterms:created>
  <dcterms:modified xsi:type="dcterms:W3CDTF">2024-09-20T17:10:59Z</dcterms:modified>
</cp:coreProperties>
</file>