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0901A-1FE6-46D9-9083-F085E29B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4B5C0-1DFD-4926-97FD-3894FEDE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9F705-7FFC-47B8-9D5E-2E0F0359F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61536-9261-4AA4-AFCB-92CDFD90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686FA-476B-4674-8945-D0363E41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145CC-FB19-4982-9B19-7B1F09C47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BED9FC-C9CA-4771-9A27-3002B9620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42FCF-F226-4368-89E1-078A98CD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A094F-E5E8-49B2-B75C-ED78DB13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1F41B-1CAD-43AF-8AF1-2BA2DCF0B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A85C9-1F3F-45B8-849C-893D8D3AC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161640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供应链的绩效评价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供应链绩效评价的指标体系</a:t>
            </a:r>
          </a:p>
          <a:p>
            <a:r>
              <a:t>供应链绩效评价的方法与技术</a:t>
            </a:r>
          </a:p>
          <a:p>
            <a:r>
              <a:t>供应链绩效评价的实施步骤</a:t>
            </a:r>
          </a:p>
          <a:p>
            <a:r>
              <a:t>供应链绩效评价的挑战与对策</a:t>
            </a:r>
          </a:p>
          <a:p>
            <a:r>
              <a:t>供应链绩效评价的实践案例</a:t>
            </a:r>
          </a:p>
          <a:p>
            <a: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全球化使得企业面临更激烈的竞争，供应链绩效评价有助于企业识别自身优势和劣势，提升竞争力。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应对全球化竞争压力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客户对产品和服务的要求日益提高，有效的供应链绩效评价能够确保企业及时响应并满足客户需求。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满足客户需求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供应链涉及多个环节和参与者，通过绩效评价可以促进各环节之间的协同合作，提高整体效率。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实现供应链协同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通过绩效评价，可以客观地衡量供应链的运营效果，包括成本、质量、交货期等方面的表现。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衡量供应链运营效果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发现并改进问题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促进持续改进和创新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提高决策水平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绩效评价有助于发现供应链中存在的问题和瓶颈，为改进提供依据和方向。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绩效评价不仅是对过去表现的总结，更是对未来发展的指导，可以激发企业的持续改进和创新动力。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绩效评价为管理层提供了全面、准确的数据和信息，有助于提高决策的科学性和有效性。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绩效评价的意义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供应链绩效评价的指标体系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447" r="744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指标体系应涵盖供应链的各个方面，包括采购、生产、物流、销售等，确保评价结果的全面性。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全面性原则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指标应具有可测量性和可获得性，便于数据的收集和处理。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可操作性原则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指标应客观反映供应链的实际情况，避免主观因素的影响。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客观性原则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指标体系应具有一定的灵活性，以适应供应链环境的变化。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灵活性原则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指标体系的设计原则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交货周期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衡量库存管理的效率，反映供应链的流动性。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库存周转率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运输成本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衡量客户对供应链服务的满意程度，反映供应链的服务质量。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衡量从订单下达到交货所需的时间，反映供应链的响应速度。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衡量物流运输过程中的成本支出，反映供应链的物流成本。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关键绩效指标（KPIs）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关注供应链的财务绩效，如收入、利润、投资回报率等。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财务层面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关注客户对供应链服务的满意程度，如客户保持率、客户投诉率等。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客户层面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关注供应链内部业务流程的优化和改进，如采购周期、生产效率、物流效率等。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内部业务流程层面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关注供应链的学习能力和创新能力，如员工培训、技术研发、新产品开发等。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学习与成长层面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平衡计分卡（BSC）在供应链绩效评价中的应用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供应链绩效评价的方法与技术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将复杂问题分解为多个层次和因素，通过两两比较确定各因素相对重要性，进而得出各因素的权重。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能够处理定性和定量因素，简单易行，适用于多目标决策问题。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主观性较强，对专家经验和知识要求较高，可能出现不一致性。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适用于供应链中多目标、多准则的绩效评价问题，如供应商选择、库存管理、物流配送等。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应用场景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层次分析法（AHP）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能够处理模糊性和不确定性问题，评价结果更加客观、全面。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适用于供应链中涉及模糊性和不确定性因素的绩效评价问题，如供应商风险管理、市场需求预测等。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计算过程相对复杂，对数据和专家经验要求较高。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运用模糊数学理论，将定性评价转化为定量评价，通过模糊关系矩阵和权重向量进行综合评价。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模糊综合评价法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能够处理多输入、多输出问题，无需预设权重和函数形式，评价结果客观、准确。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应用场景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运用线性规划方法，构建生产前沿面，通过比较决策单元与生产前沿面的距离来评价绩效。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适用于供应链中涉及多输入、多输出问题的绩效评价问题，如物流效率评价、库存管理优化等。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对异常值和噪音敏感，可能出现不稳定结果。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数据包络分析（DEA）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供应链绩效评价的实施步骤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确定评价目标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明确供应链绩效评价的具体目标，如成本降低、交货期缩短、客户满意度提高等。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界定评价范围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确定评价涉及的供应链环节和参与者，以及评价的时间跨度和空间范围。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明确评价目标和范围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https://d.book118.com/287016164013006036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2024-09-10T20:20:33.600</cp:lastPrinted>
  <dcterms:created xsi:type="dcterms:W3CDTF">2024-09-10T12:20:33Z</dcterms:created>
  <dcterms:modified xsi:type="dcterms:W3CDTF">2024-09-10T12:20:35Z</dcterms:modified>
</cp:coreProperties>
</file>