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71748-0CDC-486B-BDD1-3772F10BD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95C65-F3FA-4950-9505-C938BF2CC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68A51-745C-4251-8B02-B6A6CC8DD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CD495A-12A1-4CB3-B136-71CDE03D3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453395-FFDB-4584-87F9-6028421FE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4E3850-39F0-4BE0-A10A-CAA3DF20B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B4C482-5494-481D-B84E-E77F6B193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78CA36-81EF-4DDC-8125-8D92829B1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E4BE2A-8C7E-4894-97B7-BBB28F222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66779-45A9-4F05-891C-B49AF7A68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68F07-517B-40CA-9946-62DA4152F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2016003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长方形和正方形的周长(课件)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长方形和正方形的定义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长方形周长的计算方法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正方形周长的计算方法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周长的应用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周长的扩展知识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长方形和正方形的定义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9121" r="391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有两个相等的长边和两个相等的短边，相对的两边平行。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长方形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四条边都相等，四个角都是直角，相对的两边平行。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正方形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长方形和正方形的特性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长方形和正方形的关系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正方形的周长计算公式是四倍的边长，而长方形的周长计算公式是两倍的（长+宽）。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正方形是特殊的长方形，即长和宽相等的长方形。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长方形周长的计算方法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直接套用公式，简单快捷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长方形周长的公式为2(l+w)，其中l为长度，w为宽度。通过直接使用公式，可以快速得出长方形的周长。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公式法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将长方形分解为两个等宽或等长的矩形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将长方形分成两个等宽或等长的矩形，分别计算两个矩形的周长，然后将结果相加。这种方法适用于理解周长的组成和计算。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分解法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将长方形拼接成一个大矩形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将长方形的两个相对边重合，形成一个大的矩形。计算大矩形的周长即为原长方形的周长。这种方法有助于理解周长的本质和计算方法。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拼接法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正方形周长的计算方法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https://d.book118.com/287020160033006034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2024-09-08T00:26:21.688</cp:lastPrinted>
  <dcterms:created xsi:type="dcterms:W3CDTF">2024-09-07T16:26:21Z</dcterms:created>
  <dcterms:modified xsi:type="dcterms:W3CDTF">2024-09-07T16:26:23Z</dcterms:modified>
</cp:coreProperties>
</file>