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776A37-BDF2-4346-9AA7-67485DB9F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E7AA90-C301-4ABC-AEC3-30D66E265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09AF3F-C03A-403E-884E-AADE0254B4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64A09F-3C9B-45C5-B9C6-71B0554047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27128D-74B5-4390-9FCA-F0A1F4D3D4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DD3739-8FD3-4D19-8D31-FC4EBDCFC7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A21BFE-1748-46C7-A73F-B8C3B91C6F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DE3B0-6517-4BD1-8CBA-2536223230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6DBF93-6983-4FDA-A8C5-89ACC44C8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1E5492-9819-4F72-A9FD-4C81C3BE23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8062C1-46A8-4DAD-B176-573FF4815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201611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2024-01-06</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管理风格与领导力讲义</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管理风格概述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领导力理论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管理风格与领导力的关系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不同管理风格与领导力的应用场景</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管理风格与领导力的培养与提升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管理风格与领导力的未来发展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管理风格概述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管理风格是指管理者在领导过程中所表现出来的一套独特的行事方式、方法和特点。</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管理风格通常包括决策方式、沟通方式、团队管理方式、目标设定方式等多个方面，是管理者在长期实践中逐渐形成的个性化领导方式。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管理风格的定义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管理风格对于组织的成功和员工的绩效有着重要影响。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一个适合的管理风格能够帮助组织实现高效运转，提高员工的工作满意度和绩效，增强团队的凝聚力，从而促进组织的长期发展。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管理风格的重要性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管理风格可以根据不同的维度进行分类，如变革型、交易型、民主型、权威型等。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变革型管理风格强调创新、开放和适应性，注重长期效应和员工发展；交易型管理风格则更关注短期目标达成和任务完成，强调规则和程序。民主型管理风格注重团队合作和员工参与，决策过程相对开放；权威型管理风格则强调领导者的决策权力和个人魅力，决策过程较为集中。</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管理风格的分类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领导力理论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领导力定义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领导力定义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领导力是指一种影响和激励他人的能力，通过领导者的个人魅力和专业能力，引导团队达成共同目标。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领导力要素</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领导力包括决策力、沟通协调能力、组织能力、创新能力和危机管理能力等核心要素。</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领导力与管理的关系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领导力是管理的重要组成部分，它强调的是影响和激励，而管理则更注重组织和控制。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领导者通过制定目标、规划路径和决策，为团队指明方向，确保团队始终朝着正确的方向前进。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引领团队方向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激发团队潜力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促进组织发展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领导者通过激励和鼓舞，激发团队成员的潜力，提高团队整体绩效和执行力。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领导者通过领导力，推动组织变革和发展，实现组织战略目标。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267" r="126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该理论认为领导者具备某些特质，如自信、智慧、责任心等，这些特质决定了领导者的领导能力。</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领导特质理论</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该理论关注领导者的行为表现，认为领导者通过特定的行为方式来影响和激励团队成员。</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领导行为理论</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该理论强调领导者在不同的情境下采取不同的领导方式，以适应团队和组织的需求。</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领导情境理论</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该理论认为领导者应该关注员工的成长和发展，通过激励和鼓舞，激发员工的创造力和变革意愿。</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变革型领导力理论</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领导力理论的发展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管理风格与领导力的关系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管理风格在设定和传达组织目标中起到关键作用。清晰、一致的目标有助于领导者做出明智的决策，并激发团队成员的积极性和动力。</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明确目标与决策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管理风格决定了组织内部的信息流动和反馈机制。开放、透明的沟通环境有助于领导者了解团队成员的需求和问题，从而做出适当的调整和指导。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沟通与反馈</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管理风格对于团队氛围和组织文化的形成具有重要影响。积极的管理风格有助于培养团队凝聚力，提高员工的归属感和忠诚度。</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团队建设与文化塑造</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管理风格对领导力的影响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情境适应性</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领导力强的领导者能够根据组织内外部环境的变化灵活调整管理风格，以适应不同的挑战和需求。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领导者的个人特质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领导者的性格、价值观和行为习惯会影响其管理风格的选择。具有强烈领导力的领导者可能倾向于采用更具战略性、创新性和变革性的管理风格。</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员工激励与发展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具有领导力的领导者通常更注重员工的成长和发展，通过有效的管理风格激发员工的潜力，提升整体绩效。</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208" r="13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领导力对管理风格的影响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相互强化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当管理风格与领导力相辅相成时，组织绩效和员工满意度通常会达到最佳状态。良好的管理风格能够充分发挥领导力的优势，而强大的领导力又能促进管理风格的优化和改进。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相互制约</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如果管理风格与领导力存在不匹配或冲突，可能会导致组织内部的混乱和低效。在这种情况下，领导者和管理层需要共同探讨如何调整管理风格或领导方式，以实现更好的协同效应。</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持续改进与学习</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随着组织的发展和变革，管理风格与领导力也需要不断地更新和优化。领导者和管理层应保持开放心态，学习新的管理理念和方法，以适应不断变化的市场环境和企业需求。</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管理风格与领导力之间的相互作用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https://d.book118.com/287020161146006033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2024-09-07T10:07:48.188</cp:lastPrinted>
  <dcterms:created xsi:type="dcterms:W3CDTF">2024-09-07T02:07:48Z</dcterms:created>
  <dcterms:modified xsi:type="dcterms:W3CDTF">2024-09-07T02:07:50Z</dcterms:modified>
</cp:coreProperties>
</file>