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7706DD3-E914-4551-8705-AE1384EEF1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9063C0-B343-4B50-9603-AC993EC23E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42A5B30-03FD-49B7-80AA-26D575254F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EA1A2F2-3308-4415-AB9B-AEBA730BB78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2E72A0B-5C73-4533-85AA-C11DABD4CB5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511B434-CFA4-4625-B85B-8C29FFDC3CF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88C94AD-2BF0-43E5-A7D8-CD393A95EFF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E7F2FCD-E7FB-4FF1-86E9-5DAB149DF7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4468C29-5976-4A26-9C34-D5B52DB40D3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49B318D-0C86-4734-81CC-7095CD0010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465FBE7-2BF7-47D9-96F5-CD8B8D85AB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87023003020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国际人力资源管理中的员工关系与劳动法</a:t>
            </a:r>
          </a:p>
        </p:txBody>
      </p:sp>
      <p:sp>
        <p:nvSpPr>
          <p:cNvPr id="3" name="TextBox 3"/>
          <p:cNvSpPr txBox="1"/>
          <p:nvPr/>
        </p:nvSpPr>
        <p:spPr>
          <a:xfrm>
            <a:off x="717451" y="5208092"/>
            <a:ext cx="3196742"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汇报人：XX</a:t>
            </a:r>
          </a:p>
        </p:txBody>
      </p:sp>
      <p:sp>
        <p:nvSpPr>
          <p:cNvPr id="4" name="TextBox 4"/>
          <p:cNvSpPr txBox="1"/>
          <p:nvPr/>
        </p:nvSpPr>
        <p:spPr>
          <a:xfrm>
            <a:off x="717451" y="5689900"/>
            <a:ext cx="3489350"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2024-01-18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员工关系概述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劳动法基础知识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国际人力资源管理中员工关系挑战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劳动法在跨国企业应用实践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员工关系管理策略与方法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员工关系概述</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56" r="3165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612" r="32612"/>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员工关系是指企业与员工之间在劳动过程中形成的社会经济关系，包括双方的权利、义务、责任和利益等方面。</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员工关系定义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良好的员工关系是企业成功的重要因素之一，能够提高员工的工作满意度和忠诚度，增强企业的凝聚力和竞争力。</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员工关系重要性</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员工关系定义及重要性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通过建立和维护良好的员工关系，实现企业与员工共同发展，提高员工的工作绩效和企业的整体绩效。</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尊重员工、公平公正、双向沟通、预防为主、及时处理。</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员工关系管理目标与原则</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员工关系管理原则</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员工关系管理目标</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不同国家和地区的文化背景和价值观差异会对员工关系产生深远影响，需要关注文化差异带来的挑战和机遇。</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文化差异影响</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不同文化背景下的沟通方式可能存在差异，需要采取适当的沟通方式和技巧，以避免误解和冲突。</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沟通方式差异</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0042" r="10042"/>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不同国家和地区的劳动法律法规存在差异，需要了解和遵守当地的法律法规，确保员工关系的合法性和规范性。</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法律法规差异</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跨文化背景下员工关系特点</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劳动法基础知识</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劳动法定义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劳动法是指调整劳动关系以及与劳动关系密切联系的社会关系的法律规范总称，旨在保护劳动者的合法权益，调整和规范劳动关系。</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劳动法作用</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劳动法规定了劳动者与用人单位之间的权利与义务，确保双方在平等自愿、协商一致的基础上建立和维护劳动关系，促进劳动力市场的健康发展。</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劳动法概念及作用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958" r="12958"/>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根据期限和性质的不同，劳动合同可分为固定期限劳动合同、无固定期限劳动合同和以完成一定工作任务为期限的劳动合同。</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劳动合同类型</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劳动合同应明确双方的基本信息、工作内容、工作地点、工作时间、休假、薪酬、社会保险、劳动保护、违约责任等条款。</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劳动合同内容</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劳动合同类型与内容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休假制度</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劳动者享有法定节假日、带薪年休假、病假、婚假、产假等休假权利，用人单位应依法安排劳动者的休假。</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工作时间</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劳动法规定了标准工时制度、不定时工作制和综合计算工时工作制等三种工作时间制度，用人单位应根据实际情况选择合适的工作时间制度。</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薪酬制度</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薪酬是劳动者因提供劳动而获得的报酬，包括基本工资、奖金、津贴、补贴等。用人单位应制定合理的薪酬制度，按时足额支付劳动者的工资。</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工作时间、休假与薪酬制度</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国际人力资源管理中员工关系挑战</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不同国家和地区的文化差异导致员工在价值观、信仰、行为方式等方面存在冲突。</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文化价值观冲突</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语言沟通障碍</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工作习惯差异</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跨国企业中，员工可能来自不同的语言背景，语言沟通障碍会影响员工之间的交流和合作。</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不同文化背景下的员工可能有不同的工作习惯和期望，这可能导致工作中的误解和冲突。</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文化差异对员工关系影响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跨国企业并购中员工关系整合问题</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组织结构变革</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并购往往涉及组织结构的调整和变革，可能对员工的工作职责、权力和利益产生影响，从而引发员工的不满和抵触。</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文化整合难题</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并购双方的企业文化可能存在差异，如何有效整合双方文化，形成共同的企业文化和价值观是一大挑战。</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员工心理调适</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并购可能给员工带来不安全感、焦虑等心理问题，需要进行有效的心理调适和辅导。</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https://d.book118.com/287023003020006035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2024-09-09T09:25:58.359</cp:lastPrinted>
  <dcterms:created xsi:type="dcterms:W3CDTF">2024-09-09T01:25:58Z</dcterms:created>
  <dcterms:modified xsi:type="dcterms:W3CDTF">2024-09-09T01:26:00Z</dcterms:modified>
</cp:coreProperties>
</file>