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E4A49-3C1B-4E56-8541-0B778A506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3ECDB-3AF4-493B-B0BE-B5EC479E7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22B96-E904-4A37-9EA1-8FA1EE87D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B7E1A9-2059-4B83-86A1-3C40B4AE4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9D871B-21D7-4A4C-9D7D-1F93A9461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76B951-BF4A-4C63-BD03-0CB81C19A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A9725F-4FD3-4DE5-8708-BEE683BB7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6CC5C7-2202-4FD4-A783-D1C5AB382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E45F06-8DE4-4205-9CDF-E4127BCB9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2021B-2FFC-40C9-9280-C4515FC9D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4DF63-73ED-44EF-9F43-744C8769F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02303005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安全生产意识培训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安全生产意识培训的重要性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安全生产基础知识培训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岗位安全操作规程培训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事故案例分析与警示教育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安全生产意识提升途径探讨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安全生产意识培训的重要性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95" r="3169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通过培训，使员工充分认识到安全生产的重要性，提高安全意识，自觉遵守安全规定。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增强员工安全意识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通过培训，使员工了解事故发生的危险因素和预防措施，减少事故发生的可能性。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预防事故发生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提高员工安全意识，预防事故发生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通过培训，使员工掌握必要的安全知识和技能，避免因操作不当或疏忽导致的安全事故，保障员工生命安全。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安全生产是企业稳定发展的重要保障，通过培训提高员工的安全意识，有助于企业稳定发展。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保障员工生命安全，维护企业稳定发展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维护企业稳定发展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通过加强安全生产意识培训，展示企业对员工生命安全和社会责任的重视，提升企业形象。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增强社会责任感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通过培训，使员工了解企业对社会的责任，自觉遵守社会道德规范，增强企业的社会责任感。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提升企业形象，增强社会责任感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安全生产基础知识培训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833" r="11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介绍我国安全生产法律法规体系，包括《安全生产法》及其他相关法律法规。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安全生产法律法规体系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解读国家关于安全生产的政策，包括安全生产目标、任务和措施等。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安全生产政策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安全生产法律法规及政策解读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危险源辨识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介绍危险源的概念、分类和辨识方法，包括设备设施、作业环境、人为因素等。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介绍风险评估的方法和流程，包括风险识别、风险分析和风险评价等。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危险源辨识与风险评估方法介绍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应急预案制定和演练组织实施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应急预案制定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介绍应急预案的编制、审核、发布和实施流程，包括应急组织、应急资源、应急处置措施等。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演练组织实施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介绍演练的策划、实施和总结评估方法，包括演练方案制定、演练实施、演练评估和总结改进等。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岗位安全操作规程培训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https://d.book118.com/287023030052006034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2024-09-08T05:23:02.479</cp:lastPrinted>
  <dcterms:created xsi:type="dcterms:W3CDTF">2024-09-07T21:23:02Z</dcterms:created>
  <dcterms:modified xsi:type="dcterms:W3CDTF">2024-09-07T21:23:04Z</dcterms:modified>
</cp:coreProperties>
</file>