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6922F-0B9C-44EF-A900-6950F9109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115DF-5C8F-472A-A411-E6FBD2A0D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AD696-4242-4B4B-9A73-57D71AA3B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6CBD6F-57E8-456F-BD6A-780601718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8B525B-0317-40E4-9845-0423A9EB4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EB6328-6682-496F-BBD3-0C5E5EAE0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BDC823-83E4-4A08-8F04-29267E8E9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9ABC0-AC4F-4E60-BB2A-AD915409B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84905-BC84-4ED2-BE30-E7AB54609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BF4C9-7CD1-4D4C-94F2-45078B983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21D3CA-DC06-4089-9B1B-0BF1779A9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2314312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保护个人在线教育培训免受侵权的影响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了解在线教育培训侵权现状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提升个人在线教育培训保护意识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选择正规合法在线教育培训平台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掌握防范和应对侵权方法技巧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借鉴成功案例与经验分享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总结与展望：构建良好在线教育培训生态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了解在线教育培训侵权现状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623" b="146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633" b="56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侵权形式及特点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非法复制和传播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侵权者通过非法手段复制和传播教育培训内容，包括视频、音频、课件等。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盗用他人成果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未经许可，擅自使用他人的教学视频、教材、课件等成果进行商业使用或宣传。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恶意抢注商标和域名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侵权者抢注与知名教育培训机构相似的商标和域名，误导消费者和学员。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侵权行为导致原创者的知识产权受到侵害，影响其创作积极性和收益。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知识产权受损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学员权益受损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教育培训市场混乱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250" r="11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学员可能因接受侵权内容而遭受损失，如学习效果不佳、资料不全等。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侵权行为扰乱正常的教育培训市场秩序，影响行业的健康发展。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侵权行为对个人影响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国家不断完善相关法律法规，加大对侵权行为的打击力度。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0083" r="1008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加强法律法规建设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相关部门加强对教育培训市场的监管，规范市场秩序，保障各方权益。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强化行业监管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鼓励教育培训机构加强自律，建立行业标准和规范，共同维护良好的市场环境。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推动行业自律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行业监管与政策背景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提升个人在线教育培训保护意识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树立尊重知识产权观念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尊重他人劳动成果，维护公平正义的市场环境。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了解知识产权定义和范围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包括著作权、专利权、商标权等，明确在线教育培训内容属于知识产权保护范畴。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知晓侵权行为危害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侵权行为不仅损害原创者利益，也破坏市场秩序，影响行业健康发展。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认识知识产权保护重要性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保护个人账号、密码等敏感信息，避免泄露给未经授权的第三方。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208" r="8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提高信息安全意识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选择正规、有信誉的在线教育平台或机构，避免使用盗版或侵权内容。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谨慎选择教育资源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了解侵权行为的常见形式，如盗用、抄袭等，学会辨别并拒绝使用侵权内容。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学会辨别侵权内容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增强自我防范意识与能力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加入行业组织或协会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参与制定行业标准和规范，共同维护市场秩序和知识产权。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举报侵权行为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发现侵权行为时，积极向相关部门或平台进行举报，维护自身和他人的合法权益。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倡导诚信守法理念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在行业内积极宣传诚信守法理念，引导更多人尊重知识产权，共同营造良好市场环境。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积极参与行业自律活动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选择正规合法在线教育培训平台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查看平台是否具备相关资质证书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在选择在线教育培训平台时，首先要查看其是否具备教育部门或相关机构颁发的资质证书，以确保平台的合法性和专业性。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了解平台口碑及评价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可以通过网络搜索、社交媒体等渠道了解其他用户对平台的评价和反馈，从而判断平台的信誉度和口碑。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了解平台资质及信誉度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989" b="39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在选择课程前，可以先试听一些免费课程或付费课程的试听部分，以评估课程的质量和教学水平。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选择课程时，要注意课程内容是否为原创，避免选择抄袭或盗版课程，以免侵犯他人的知识产权。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判断课程内容质量与原创性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确认课程内容的原创性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试听课程并评估质量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https://d.book118.com/287023143123006044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2024-09-19T04:02:16.885</cp:lastPrinted>
  <dcterms:created xsi:type="dcterms:W3CDTF">2024-09-18T20:02:16Z</dcterms:created>
  <dcterms:modified xsi:type="dcterms:W3CDTF">2024-09-18T20:02:19Z</dcterms:modified>
</cp:coreProperties>
</file>