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CE27D-AF90-41CB-9070-DF8EB107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57F86-6F12-4332-A56F-F7110242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196BB-32C0-4A57-9BC8-452A29D4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28A6-B1A0-4640-AD73-3EEA0575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658554-13B4-4415-BC58-FC3D9351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D2830-6283-4456-B5F9-CF01B3B6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03255-D584-44F1-8B91-9B9082F8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3402B-0496-40D0-BAA1-1BB6ED583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AAF3-D0FF-41BF-8149-50F4BD0F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23008-962E-42CA-B09C-C9E985D1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17018-7643-40D7-A543-9AEC9889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4100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护理科研的原则和方法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护理科研的设计与步骤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护理科研的数据处理与分析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护理科研的成果评价与推广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096" b="3109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护理学作为一门实践性强的学科，需要通过科研方法探究护理工作的内在规律，提高护理质量，推动学科发展。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护理科研是以护理现象为对象，运用科学的方法，探究其本质和规律的一种创造性活动。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科研能够为护理学科提供新的理论和技术，推动学科的不断进步。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通过科研，发现和解决护理实践中的问题，提高服务质量和患者满意度。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培养护理科研人才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科研能够培养护理人员的创新能力和科研素养，提高整个护理队伍的素质。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关注个体和群体的全面健康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护理科研不仅关注疾病的治愈，还关注个体的全面健康和群体的健康促进，体现了护理学科的人文关怀和社会责任。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强调实践性和应用性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护理科研注重实践和应用，将研究成果直接应用于临床实践，提高护理工作的科学性和有效性。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涉及多学科交叉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护理科研涉及医学、心理学、社会学等多个领域，体现学科的交叉性和综合性。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护理科研的特殊意义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研究问题应该是具有明确的研究目标、研究假设和研究设计，能够科学地揭示现象背后的本质和规律。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研究问题应具有科学性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实验操作和数据处理应该遵循科学规范，确保实验结果的准确性和可靠性。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实验操作和数据处理要规范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数据分析应该基于严谨的统计学方法，能够客观地反映研究结果。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数据分析要严谨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保护受试者权益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护理科研应该保护受试者的权益，确保受试者在研究过程中不会受到伤害或损失。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知情同意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护理科研应该获得受试者的知情同意，确保受试者了解研究的目的、过程和可能的风险，并自愿参加研究。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尊重人权和伦理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护理科研应该尊重人权和伦理，遵循国际和国内的相关法规和伦理规范。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伦理性原则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研究过程要规范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护理科研应该遵循相关的规范和标准，确保研究过程的规范性和科学性。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数据记录要规范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数据记录应该遵循规范的标准和格式，确保数据的准确性和可重复性。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文献引用要规范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文献引用应该遵循相关的引用规范和标准，确保文献引用的准确性和可靠性。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护理科研的结果应该具有可重复性，即其他研究者按照相同的方法和条件应该能够得到类似的结果。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护理科研的实验操作和数据处理应该具有可重复性，即其他研究者按照相同的步骤和方法应该能够得到相同的结果。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研究结果要可重复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实验操作和数据处理要可重复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可重复性原则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护理科研的方法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直接、客观、可重复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直接收集数据的方法，它基于对研究对象自然表现和行为的直接观察和记录。这种方法可以提供关于研究对象的第一手资料，并且可以客观地描述和记录研究对象的真实表现。观察法还可以在不同的时间和地点进行重复观察，以确保研究结果的可靠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收集数据全面、可量化、可重复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法是一种通过问卷、访谈或观察等方式收集数据的方法。它可以在短时间内收集大量的数据，并且可以通过对数据进行量化分析来解释研究问题。调查法还可以在不同的时间和地点进行重复调查，以确保研究结果的可靠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https://d.book118.com/287024100044006040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2024-09-12T15:10:23.099</cp:lastPrinted>
  <dcterms:created xsi:type="dcterms:W3CDTF">2024-09-12T07:10:23Z</dcterms:created>
  <dcterms:modified xsi:type="dcterms:W3CDTF">2024-09-12T07:10:25Z</dcterms:modified>
</cp:coreProperties>
</file>