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62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22957-3DD4-4E88-985D-8C730CE0F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9EF05-C4D1-47D9-A5EC-5BCD5420B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55379-D8F5-4433-A026-002AAAD1B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2E48F-1F6C-4511-8AC7-AD73D95C5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03FF1-967A-486D-9594-95B2F2CB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A9D907-C907-4E21-A5BF-9531A3C13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2AC22-8D31-4D4F-99AE-F650CEC17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83274-9FAD-404D-A292-45718CDD2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8A8B7-CAF5-4E21-86ED-1BBE8F1AA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3E292-C346-4936-BD13-4DA9CBCC0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B4060-8BA8-4961-A960-F8DE1D585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52" r:id="rId2"/>
    <p:sldLayoutId id="2147485053" r:id="rId3"/>
    <p:sldLayoutId id="2147485054" r:id="rId4"/>
    <p:sldLayoutId id="2147485055" r:id="rId5"/>
    <p:sldLayoutId id="2147485056" r:id="rId6"/>
    <p:sldLayoutId id="2147485057" r:id="rId7"/>
    <p:sldLayoutId id="2147485058" r:id="rId8"/>
    <p:sldLayoutId id="2147485059" r:id="rId9"/>
    <p:sldLayoutId id="2147485060" r:id="rId10"/>
    <p:sldLayoutId id="21474850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2501606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选择性阅读教学设计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https://d.book118.com/287025016066006026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选择性阅读教学设计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2024-08-31T14:08:56.911</cp:lastPrinted>
  <dcterms:created xsi:type="dcterms:W3CDTF">2024-08-31T06:08:56Z</dcterms:created>
  <dcterms:modified xsi:type="dcterms:W3CDTF">2024-08-31T06:08:58Z</dcterms:modified>
</cp:coreProperties>
</file>