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0EC4A8-8FA7-407A-88E5-C0253AF4E2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110AC7-BC14-412E-8D26-3DF1C334B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325E3E-F6E3-486E-9F16-7AEC2BD08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A05902-70A5-4AA4-9FD7-ABAA66809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96A613-6C00-4904-864B-08F747BF86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369080-B1FC-4587-831D-20A3A22CC1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7ABDF6-A045-4750-9955-4D670406C1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59CDE2-5751-4836-B1A2-1886B50166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EA127B-D4B5-40C9-9FFC-E36666C7FB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A8C53E-8BAB-4DFD-B809-BA7C2FEAA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26485-DB29-4C99-8D96-51E93ADB9D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25036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60858D">
                    <a:alpha val="100000"/>
                  </a:srgbClr>
                </a:solidFill>
                <a:latin typeface="Microsoft Yahei"/>
                <a:ea typeface="Microsoft Yahei"/>
                <a:cs typeface="Microsoft Yahei"/>
              </a:rPr>
              <a:t>汇报人：</a:t>
            </a:r>
          </a:p>
        </p:txBody>
      </p:sp>
      <p:sp>
        <p:nvSpPr>
          <p:cNvPr id="6" name="TextBox 6"/>
          <p:cNvSpPr txBox="1"/>
          <p:nvPr/>
        </p:nvSpPr>
        <p:spPr>
          <a:xfrm>
            <a:off x="4730185" y="4170682"/>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60858D">
                  <a:alpha val="100000"/>
                </a:srgbClr>
              </a:solidFill>
              <a:latin typeface="Microsoft Yahei"/>
              <a:ea typeface="Microsoft Yahei"/>
              <a:cs typeface="Microsoft Yahei"/>
            </a:endParaRP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财务管理制度中的资金管理与流动性管理</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资金管理概述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流动性管理</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资金管理与流动性管理的关系</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资金管理策略</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流动性管理策略</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资金管理与流动性管理的实践应用</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资金管理概述</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资金管理定义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资金管理是对企业资金来源和资金使用进行计划、控制、监督和考核等工作的总称，是财务管理的重要组成部分。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资金管理重要性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资金是企业生产经营活动中不可或缺的要素，资金管理的好坏直接影响到企业的生存和发展。有效的资金管理能够提高企业的经济效益和竞争力，降低经营风险。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资金管理目标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实现企业资金的高效运作，保证企业资金的充足、安全和流动性，提高企业的盈利能力和偿债能力。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资金管理原则</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实行全面预算管理，确保资金收支平衡；实行集中管理、统一调度，提高资金使用效率；建立风险预警机制，防范资金风险；遵循国家法律法规和企业内部规章制度，合规合法进行资金运作。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风险管理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包括流动性风险、信用风险和利率风险等，要求建立风险预警机制，采取有效措施防范和化解风险，确保企业资金的安全。</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资金流入管理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包括销售收入、投资收益、借款等，要求及时、足额地收回各项资金，保证企业资金的流入量与需求量相匹配。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资金流出管理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包括采购支出、工资福利支出、税费支出等，要求合理安排支出时间、支付方式和支付金额，确保企业资金的流出量与预算相符合。</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资金运作管理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包括短期投资、应收账款管理、存货管理等，要求合理运用闲置资金进行短期投资，及时收回应收账款和存货变现，提高企业资金的运作效率。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资金管理的范围与内容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流动性管理</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4292" b="14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流动性管理是指企业通过合理安排现金流，确保企业能够及时、足额地支付债务和日常经营费用，同时满足企业投资和发展需求的过程。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流动性管理是企业财务管理的重要组成部分，它关系到企业的生存和发展。良好的流动性管理可以确保企业正常运营，避免资金链断裂，降低财务风险，提高企业的竞争力和信誉。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流动性管理的定义与重要性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流动性管理的目标是确保企业有足够的资金来满足日常经营和债务的支付需求，同时保持资金的合理配置，提高资金的使用效率和企业的盈利能力。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流动性管理应遵循稳健、安全、效益的原则。企业应保持足够的现金流，合理安排短期和长期的资金需求，并采取适当的措施降低财务风险和资金成本。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原则</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流动性管理的目标与原则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策略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企业可以根据自身的经营特点和财务状况，采取不同的流动性管理策略，如保持足够的现金储备、合理安排短期融资、优化资本结构等。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工具</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企业可利用各种金融工具来进行流动性管理，如定期存款、短期理财产品、商业票据等。这些工具可以帮助企业提高资金的使用效率，降低资金成本，同时也可以应对突发性的资金需求。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流动性管理的策略与工具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资金管理与流动性管理的关系</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066" r="3206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是指企业通过合理规划、控制和监督资金流向，实现企业财务管理目标的过程。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资金管理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是指企业通过合理安排现金流量、应收账款和存货等流动资产，确保企业有足够的资金支付短期债务和日常经营开支的过程。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流动性管理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资金管理与流动性管理的联系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61" r="329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950" r="359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165" r="291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资金管理与流动性管理的区别</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流动性管理则更注重短期财务安排，如现金流入流出、短期融资和偿债能力等，以确保企业日常经营的稳定性和安全性。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资金管理更侧重于长期投资和融资决策，以及资本结构的优化，以确保企业长期稳定发展。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https://d.book118.com/287025036152006043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2024-09-17T20:50:57.226</cp:lastPrinted>
  <dcterms:created xsi:type="dcterms:W3CDTF">2024-09-17T12:50:57Z</dcterms:created>
  <dcterms:modified xsi:type="dcterms:W3CDTF">2024-09-17T12:50:59Z</dcterms:modified>
</cp:coreProperties>
</file>