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2B7B4-9A72-4FCD-B55F-B492BB855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AB6B6-BF03-4800-A818-C75A4B03A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EC02E-2B30-4A5F-B144-100C7FA3A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83089-C2D9-4EDF-85D2-18FA39B03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578FB3-B8CA-4F63-9539-436FB418D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AA0987-6D8A-4277-8A4A-62A71B74D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3CAF31-6125-4293-BAD5-63F4BA34A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54068-0DCB-4B49-8E12-C77DA0B21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B8957-64CD-487F-9DA2-84AC1C143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A1329-461A-47CD-9B73-51E085F2B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355EF-82B4-4605-B1E7-311B9A3EA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26054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文章结尾的艺术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结尾的重要性与作用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结尾的常见类型及特点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结尾与文章内容的呼应关系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结尾的撰写技巧与注意事项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结尾在各类文章中的应用实例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如何提高结尾的撰写能力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结尾的重要性与作用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总结全文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强化主题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提升文章感染力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提升文章整体质量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结尾应对文章的主要内容进行简明扼要的总结，帮助读者回顾全文，加深对文章的理解。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通过结尾的措辞和表述，进一步强调文章的主题，使读者对文章的核心观点留下深刻印象。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一个精彩的结尾可以让文章更具感染力和吸引力，引发读者的共鸣和思考。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在结尾部分再次强调文章的中心思想，有助于加深读者对文章主题的认识和理解。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重申观点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呼应开头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提出希望或建议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结尾可以与文章的开头相呼应，形成一种首尾呼应的效果，使文章结构更加严谨。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结尾可以针对文章内容提出希望或建议，引导读者进行思考和行动。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强调主题和中心思想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留给读者深刻印象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引人深思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结尾可以通过一些富有哲理或引人深思的语句，激发读者的思考，让读者在思考中获得更多的启示和收获。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结尾可以通过情感共鸣的方式，让读者在情感上产生共鸣，从而加深对文章的印象和感受。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留下悬念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结尾可以留下一些悬念或未解之谜，引发读者的好奇心和探究欲，让读者对文章保持持久的兴趣和关注。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结尾的常见类型及特点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对文章的主要内容和观点进行简洁明了的概括，帮助读者回顾和理解全文。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概括全文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通过总结，进一步强调文章的主题和核心观点，加深读者的印象。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强化主题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总结型结尾应言简意赅，避免冗长和复杂的表述。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总结型结尾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在结尾部分提出对未来的展望和预测，引导读者思考未来的可能性和趋势。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161" r="1516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通过展望，激发读者的思考和好奇心，促使他们进一步探索和思考相关话题。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激发思考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展望型结尾通常不给出明确的结论，而是留有一定的余地和可能性，让读者自行思考和判断。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留有余地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展望型结尾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深化主题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通过感悟，进一步深化文章的主题和内涵，提升文章的思想深度。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表达情感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在结尾部分表达作者的感悟和情感，与读者产生情感共鸣。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言简意赅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感悟型结尾应以简洁的语言表达深刻的情感和思考，避免过于复杂或晦涩。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感悟型结尾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轻松幽默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以轻松幽默的方式结束文章，带给读者愉悦的阅读体验。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巧妙双关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运用双关语等修辞手法，使结尾既幽默又富有深意，令人回味无穷。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适度使用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幽默型结尾应根据文章内容和风格适度使用，避免过于刻意或牵强。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幽默型结尾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结尾与文章内容的呼应关系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回应文章开头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与文章开头相呼应，形成一种圆满的闭合，使整篇文章结构更加严谨。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总结文章主要观点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在结尾部分简要回顾文章的核心观点，帮助读者加深对文章主题的理解。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强调文章重点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突出文章中的关键信息，使读者在结束阅读时能够明确文章的重点所在。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回顾文章内容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在结尾部分再次提及文章标题，强调标题与文章内容的紧密联系。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重申标题意义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对标题进行深入的解读和拓展，使读者对文章主题有更深入的认识。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拓展标题内涵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将结尾与标题相结合，引导读者对文章主题进行进一步的思考。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以标题为引导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呼应文章标题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https://d.book118.com/287026054003006046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2024-09-20T22:51:28.097</cp:lastPrinted>
  <dcterms:created xsi:type="dcterms:W3CDTF">2024-09-20T14:51:28Z</dcterms:created>
  <dcterms:modified xsi:type="dcterms:W3CDTF">2024-09-20T14:51:30Z</dcterms:modified>
</cp:coreProperties>
</file>