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C5D4E-DBB9-4C62-8822-BA752E92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A20BC-20E9-43D6-B954-F3E6C59FC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ED53F-0D53-4126-AFEF-F036C988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F419D-04AB-4E23-BD68-4F6149A59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52FD5-6B6C-4204-9381-020785B6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C9796-C1D0-493F-8674-F00E12F9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87581D-B364-4CF2-9CE9-22F4E09A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4B8EA-8B5E-4A60-AFAA-7FFF6F044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87508-FEEC-4A3A-BD6B-4D07AB52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9F9E9-A6BB-4F31-BC07-4B9CF0D77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777B8-0BDA-4047-9540-51DCC34C8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610415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硬膜外血肿术前术后护理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评估血肿大小、部位及对脑组织的压迫程度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通过CT等影像学检查，了解血肿范围和脑组织受压情况，为手术提供依据。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评估患者生命体征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密切监测患者血压、心率、呼吸等指标，确保患者生命体征平稳。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评估患者意识状态和神经功能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观察患者意识是否清晰、是否存在神经功能障碍，以便及时处理。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给予患者及家属心理支持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向患者及家属介绍病情、手术目的和方法，消除其焦虑和恐惧情绪。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讲解手术过程和注意事项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让患者及家属了解手术过程、麻醉方式及术后护理要点，以便更好地配合治疗。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为患者提供安静、整洁、温馨的病房环境，使其保持良好的心态。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如血常规、凝血功能、肝肾功能等，为手术提供参考依据。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完善相关实验室检查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为手术做好皮肤和血液准备，确保手术顺利进行。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备皮、备血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根据病情需要，遵医嘱给予患者适当的术前用药，如镇静剂、止血药等。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如禁食、禁水时间，穿着宽松衣物等，确保手术安全。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告知患者术前注意事项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通过开颅的方式，清除硬膜外血肿，并进行止血和引流。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采用微创技术，如内镜或显微镜辅助，进行血肿清除和引流。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对于较小的硬膜外血肿，可采用药物治疗，如止血药、抗凝药等。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根据患者的具体情况选择合适的麻醉方式。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对手术部位进行严格的消毒处理。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根据手术方式选择合适的切口，暴露手术部位。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将硬膜外血肿彻底清除。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清除血肿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对出血点进行止血处理。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放置引流管，以便术后引流血性液体。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对患者进行全面的身体检查和评估，了解患者的身体状况和手术风险。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密切观察患者的生命体征和病情变化，及时处理并发症和异常情况。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严格遵守无菌操作原则，预防术后感染。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根据患者的营养状况，提供适当的营养支持。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https://d.book118.com/287026104150006033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2024-09-07T10:49:33.460</cp:lastPrinted>
  <dcterms:created xsi:type="dcterms:W3CDTF">2024-09-07T02:49:33Z</dcterms:created>
  <dcterms:modified xsi:type="dcterms:W3CDTF">2024-09-07T02:49:35Z</dcterms:modified>
</cp:coreProperties>
</file>