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A0FAE-C726-4F3E-8DF3-69EDFD367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408E6-C448-4FD0-A743-EB1CAE704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6AFE9-5042-4832-AA72-34D052A5D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83A90-C99A-4425-BD5D-0DF42CF8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2EDF5-63D9-4E6B-ABCE-1A2FE7C0D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2BAEC-4C16-402C-BCD8-D1C50B55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FAAAD-C08A-4390-B130-FBD273CF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E8777-19C8-42E7-8133-0A7D81AD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626CC-693E-40A4-B213-2945BCF6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D6432-D842-4F77-9E7E-7FF0B0654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D62BE-F7FB-432A-BCF0-4CDD1969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6153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血液净化体外循环管路是指在进行血液净化治疗时，将患者的血液引出体外，经过净化装置处理后再回输到体内的管路系统。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血液净化体外循环管路是血液净化治疗中不可或缺的重要部分，它能够实现血液的滤过、吸附、透析等净化过程，帮助清除患者体内的代谢废物、毒素和多余水分，维持内环境的稳定。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包括动静脉穿刺针、导管、扩张器等，用于建立血液通路的连接。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750" b="9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包括动脉管路、静脉管路、透析器、血泵、滤网等，用于实现血液的循环和净化。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包括压力监测、血流量监测、跨膜压监测等，用于监测血液净化治疗过程中的各种参数。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血液净化体外循环管路的组成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血液从动脉通过管路流入透析器，与透析液进行物质交换，清除体内的代谢废物和毒素。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经过净化的血液通过静脉管路回输到患者体内。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在整个过程中，监测系统会实时监测血液的流量、压力等参数，确保治疗的安全和有效性。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血液净化体外循环管路的工作原理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血液净化体外循环管路的日常护理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使用温水和中性肥皂清洁管路表面，然后用无菌纱布擦干。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使用75%酒精或0.5%碘伏对管路表面进行消毒，确保无菌。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确保管路连接处无渗漏，各接口紧固。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根据厂家推荐，定期更换管路连接部位，以降低感染风险。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管路连接部位的维护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定期更换连接部位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检查连接部位是否紧固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避免过度弯曲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保持管路平直，避免过度弯曲或折叠，以免影响血液流动。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防止管路受压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确保管路周围无障碍物，防止管路受到压迫或损坏。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管路使用的注意事项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血液净化体外循环管路常见问题及处理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https://d.book118.com/287026153045006040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2024-09-12T15:20:49.572</cp:lastPrinted>
  <dcterms:created xsi:type="dcterms:W3CDTF">2024-09-12T07:20:49Z</dcterms:created>
  <dcterms:modified xsi:type="dcterms:W3CDTF">2024-09-12T07:20:51Z</dcterms:modified>
</cp:coreProperties>
</file>