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F9016-E87B-45C2-859D-3559E02F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C7CE7-49F5-4103-BC9B-43F290AB2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6A1A3-2CDE-474F-BCFE-5EDB8D115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F1C2DE-FC5A-40FC-A533-35083C580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C1172A-9DB4-4573-A76C-C1D1C70A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832E3-8822-4CE3-A6FD-5EEF5498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13169-BE1F-4FA7-B45F-3F40E0660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D32C4-56E4-4400-BC4F-1665B769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ECDED2-2701-4C7F-A7B8-6E653C17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4B21E-2C93-4663-8A40-1004D4B05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C7D3B-C683-4FC2-901D-198ABB2B1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1000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深圳垃圾分类的实施情况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深圳垃圾分类的成效分析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国内外垃圾分类的先进经验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128" r="2512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垃圾分类的背景和重要性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随着城市化进程加速，垃圾产生量不断增加，垃圾分类已成为社会可持续发展的必然要求。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垃圾分类是环境保护的重要措施之一，有助于减少垃圾处理压力、节约资源、降低环境污染。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深圳垃圾分类的概况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深圳市是我国垃圾分类的先行城市之一，早在2015年就开始推行垃圾分类制度。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深圳市政府出台了一系列政策措施，加强垃圾分类宣传教育，提高市民参与度，取得了一定的成效。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深圳垃圾分类的实施情况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深圳的垃圾分类标准分为可回收物、有害垃圾、厨余垃圾和其他垃圾四大类。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垃圾分类标准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投放容器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居民区、学校、机关企事业单位等场所均需按照分类标准进行垃圾投放。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各类垃圾投放容器颜色不同，以便区分。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垃圾分类的标准和分类方式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92" r="14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媒体对垃圾分类的宣传和教育也起到了积极的作用。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通过宣传栏、宣传册、微信公众号等多种方式进行垃圾分类宣传。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开展垃圾分类知识进校园、进社区等活动，提高市民的垃圾分类意识。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垃圾分类的宣传和教育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采用智能化监管手段，如安装监控摄像头、垃圾投放数据统计等。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对未按规定分类投放垃圾的行为进行罚款等处罚措施。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处罚措施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相关部门加大执法力度，对违规行为进行严格处罚，起到了一定的震慑作用。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垃圾分类的监管和处罚措施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深圳垃圾分类的成效分析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12" b="1161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垃圾减量效果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垃圾减量明显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通过垃圾分类，深圳实现了生活垃圾的减量，减少了填埋和焚烧的数量，减轻了对环境的压力。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源头减量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深圳市鼓励居民减少一次性用品的使用，推广可重复使用的购物袋、餐具等，从源头上减少垃圾的产生。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垃圾分类宣传教育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深圳市通过各种渠道宣传垃圾分类知识，提高居民的环保意识，引导居民积极参与垃圾分类，减少不必要的垃圾产生。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通过垃圾分类，深圳市提高了可回收物的回收利用率，减少了资源的浪费。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74" b="317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回收利用率提高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深圳市将可回收物进行再生利用，转化为新的产品，如塑料、纸张、金属等，延长了资源的生命周期。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再生资源利用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71" r="1477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深圳市鼓励企业开展工业废物资源化利用，推动工业废物循环利用，减少对原生资源的依赖。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促进资源循环利用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https://d.book118.com/287031000103006035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2024-09-10T00:06:46.243</cp:lastPrinted>
  <dcterms:created xsi:type="dcterms:W3CDTF">2024-09-09T16:06:46Z</dcterms:created>
  <dcterms:modified xsi:type="dcterms:W3CDTF">2024-09-09T16:06:48Z</dcterms:modified>
</cp:coreProperties>
</file>