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D6BAA-BD9B-4B6F-ADC8-4B2F94DC6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30E05-113C-4AEE-AA31-DE174627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D1203-79EB-4661-9531-1159C7ECE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216D2-7C0E-4F60-AE1C-1A5425F30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D953D-9AAC-4B86-A780-21266C565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39CE7-A89F-47FA-9276-751BE29A9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F8576-C889-4B1D-B128-470527D10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7BD5B-2140-4091-B5AB-DCC4947DE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FF702-2823-4029-8F7B-777DD8B30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CFF39-6FDC-4B56-A5A8-42B4CA794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5F55A-A9FB-4AB6-A3E4-9BB99FF13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310321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儿童支气管炎中药膏疗法的临床评价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背景与目的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中药膏疗法治疗儿童支气管炎的理论基础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临床研究方法与过程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临床结果与分析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儿童支气管炎是儿科常见疾病，发病率较高，严重影响儿童健康。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症状多样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复发率高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儿童支气管炎症状包括咳嗽、咳痰、喘息等，严重时可能导致呼吸困难。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部分儿童支气管炎患者容易反复发作，影响生活质量。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儿童支气管炎现状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中药膏疗法在儿童支气管炎中的应用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近年来，中药膏疗法在儿童支气管炎的治疗中逐渐得到应用，并取得了一定的疗效。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中药膏疗法定义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中药膏疗法是将中药制成膏剂，通过贴敷于特定穴位或患处，达到治疗疾病的目的。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中药膏疗法特点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中药膏疗法具有安全、有效、便捷等特点，适用于儿童等特殊人群。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中药膏疗法简介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52" r="1345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评估中药膏疗法疗效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本研究旨在评估中药膏疗法治疗儿童支气管炎的疗效，为临床提供更多治疗选择。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探索作用机制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通过研究中药膏疗法的作用机制，为进一步优化治疗方案提供理论依据。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推广中药膏疗法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通过临床评价，推广中药膏疗法在儿童支气管炎治疗中的应用，提高儿童健康水平。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中药膏疗法治疗儿童支气管炎的理论基础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31" r="165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儿童支气管炎属于中医“咳嗽”范畴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中医认为儿童支气管炎是由于外感风邪、痰热蕴肺等因素导致的咳嗽病症。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病因病机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中医认为儿童支气管炎的病因与儿童脏腑娇嫩、形气未充有关，易感受外邪，导致肺气失宣、痰浊内生而发病。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辨证分型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中医将儿童支气管炎分为风寒袭肺、风热犯肺、痰热壅肺、阴虚肺热等不同证型，为中药膏疗法的应用提供了理论基础。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中医对儿童支气管炎的认识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扶正祛邪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中药膏疗法注重扶正与祛邪相结合，既注重调整儿童脏腑功能，又注重清除病邪，达到标本兼治的目的。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内外兼治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中药膏疗法不仅注重内服药物治疗，还注重外用药物贴敷、穴位按摩等非药物治疗手段，提高治疗效果。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辨证论治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根据儿童支气管炎的不同证型，选用相应的中药膏方进行治疗。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中药膏疗法的治疗原则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健脾化痰膏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由党参、白术、茯苓、陈皮等中药组成，具有健脾益气、化痰止咳的功效，适用于儿童支气管炎伴有脾胃虚弱者。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止咳平喘膏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由麻黄、杏仁、石膏、甘草等中药组成，具有宣肺平喘、止咳化痰的功效，适用于风寒袭肺型儿童支气管炎。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清肺化痰膏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由桑白皮、黄芩、瓜蒌皮、浙贝母等中药组成，具有清肺化痰、止咳平喘的功效，适用于风热犯肺型和痰热壅肺型儿童支气管炎。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养阴清肺膏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由地黄、麦冬、玄参、川贝母等中药组成，具有养阴清肺、润燥止咳的功效，适用于阴虚肺热型儿童支气管炎。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常用中药膏方介绍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临床研究方法与过程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研究对象与分组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选择符合儿童支气管炎诊断标准的患者，年龄、性别、病程等基本情况相似，且家长同意接受中药治疗。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采用随机数字表法将患者分为治疗组和对照组，确保两组患者在基线水平上无显著差异。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治疗组采用中药膏疗法，根据患者病情和体质，选用具有清热化痰、止咳平喘等功效的中药制成膏剂，贴敷于患者特定穴位。对照组采用常规西药治疗。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制定详细的中药膏制作、贴敷和取穴等操作规范，确保治疗过程的安全性和有效性。同时，对患者家长进行必要的健康教育和指导。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https://d.book118.com/287031032154006035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2024-09-10T11:49:11.441</cp:lastPrinted>
  <dcterms:created xsi:type="dcterms:W3CDTF">2024-09-10T03:49:11Z</dcterms:created>
  <dcterms:modified xsi:type="dcterms:W3CDTF">2024-09-10T03:49:13Z</dcterms:modified>
</cp:coreProperties>
</file>