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516716-1318-4655-9773-A0ABE7326A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DB483B-56AC-4A8E-B358-B91E73C80B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7F34B8-6AE8-46BA-B2B5-0D96EB8C6D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4CA4FA-5B7D-479C-9C4E-615902FE60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767021-0020-43BC-85BD-FDD2D4C61C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2F2890-F226-4E1B-A929-16F640029D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40923D-E5FB-4381-B433-D77A9703BB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279168-2185-4453-9A81-002C584F5C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1FA789-B3B6-4126-AA37-9E0B83DD6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658CE0-9668-4573-BB25-1D9FD45E67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1AB136-F881-4EE2-B0D6-A110297718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703200005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中风病人护理体位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endParaRPr lang="en-US" sz="2025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中风病人护理体位概述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中风病人仰卧位护理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中风病人侧卧位护理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中风病人坐位护理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中风病人站立位护理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中风病人康复训练与注意事项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中风病人护理体位概述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563" r="14563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560" r="19560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8662" r="866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中风病人的常见体位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让病人平躺，头部和肩膀稍微垫高，以保持呼吸道通畅。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让病人侧卧，头部和肩膀稍微垫高，以防止口水和呕吐物误入呼吸道。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让病人半卧于床上，头部和肩膀稍微垫高，以促进呼吸和血液循环。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让病人坐在椅子上或床边，头部和肩膀稍微垫高，以保持呼吸道通畅。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仰卧位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侧卧位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半卧位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坐位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正确的体位可以保持呼吸道通畅，避免因口水、呕吐物或呼吸道分泌物阻塞而引起窒息。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防止呼吸道阻塞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7542" r="7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减轻脑部压力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4542" r="4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促进血液循环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490" b="249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正确的体位可以降低脑部压力，减轻头痛和恶心等症状，有利于病人的康复。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正确的体位可以促进血液循环，减轻水肿和肌肉萎缩等症状，有利于病人的康复。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中风病人护理体位的重要性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935" r="3193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571" r="2557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576" r="2857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病人无法自主移动或控制身体，需要依靠他人或医疗设备来维持体位。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被动体位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病人可以自主移动或控制身体，可以根据自己的需求来调整体位。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主动体位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中风病人护理体位的分类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中风病人仰卧位护理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头部护理是中风病人仰卧位护理的重要环节，需保持头部稳定，避免颈部扭曲或过伸。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在仰卧位时，应将头部放置在枕头上，保持头部与躯干在同一轴线上，避免颈部扭曲或过伸。枕头的高度应适中，以保持头部舒适为准。同时，要注意避免头部长时间偏向一侧，以免加重颈部和肩部的负担。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63" r="23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头部护理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肩部护理的目的是保持肩关节的稳定性和舒适度，预防肩部疼痛和僵硬。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仰卧位时，应将患者的双肩放在枕头上，并保持双肩下沉，避免肩胛骨向后突出。同时，要经常检查并调整枕头的高度，以确保肩部和颈部的舒适度。此外，应鼓励患者在疼痛可耐受的情况下进行适当的肩部活动，以预防肩部僵硬和疼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肩部护理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髋部护理的关键在于保持髋关节的稳定性和舒适度，预防髋部疼痛和僵硬。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仰卧位时，应将患者的双髋放在枕头上，并保持双髋下沉，避免髋关节过度伸展。同时，要经常检查并调整枕头的高度，以确保髋部和腹部的舒适度。此外，应定期为患者翻身，以减轻长时间卧床对髋部的压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髋部护理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膝关节护理的目的是保持膝关节的稳定性和舒适度，预防膝关节疼痛和僵硬。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仰卧位时，应将患者的双膝放在枕头上，并保持双膝弯曲，避免膝关节过度伸展。同时，要经常检查并调整枕头的高度，以确保膝关节的舒适度。此外，应鼓励患者在疼痛可耐受的情况下进行适当的膝关节活动，以预防膝关节僵硬和疼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膝关节护理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中风病人侧卧位护理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924" b="24924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保持头部稳定，避免颈部扭曲或过度伸展。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在侧卧时，确保患者的头部与颈部保持一条直线，避免头部过度前倾或后仰，以减轻颈椎压力并保持呼吸道通畅。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头部护理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479" r="2247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保持肩部自然放松，避免肩部受压或紧张。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在侧卧时，确保患者的双肩自然放松，避免肩部过度前伸或后缩，以减轻肩部疼痛和僵硬感。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肩部护理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髋部护理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保持髋部稳定，避免髋部扭曲或外展。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在侧卧时，确保患者的髋部与腰部保持一条直线，避免髋部过度外展或内收，以防止髋部骨折或脱位。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https://d.book118.com/287032000051006032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2024-09-05T03:05:03.823</cp:lastPrinted>
  <dcterms:created xsi:type="dcterms:W3CDTF">2024-09-04T19:05:03Z</dcterms:created>
  <dcterms:modified xsi:type="dcterms:W3CDTF">2024-09-04T19:05:05Z</dcterms:modified>
</cp:coreProperties>
</file>