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B92C6-1FAA-4843-B283-9ABFF2FD3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AE2FA-DF16-4D0D-B34C-B28C22B8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26962-7015-4D45-9419-0F24B85A4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2ACF7-C676-41A4-B68E-A19CEB9C7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40A6C6-4F66-48CB-913E-D61F6EE60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43ACC2-4D88-4172-ABD9-92CD28BD7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0ADD8B-A472-4C7D-A712-6E031962B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91AE3-8C4E-4812-A4D9-EAA8A43B5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80630-A803-4694-958B-F3D719516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08BBD-9F9B-457C-A171-6820DA16A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6CCE4-5F70-45C3-8D05-A4AC5A43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32035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湘教版高中地理选择性必修2区域发展差异与因地制宜教学课件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区域发展差异表现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因地制宜原则与实践应用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可持续发展战略在区域发展中应用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国内外典型地区比较研究与借鉴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特点：整体性、动态性、差异性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整体性体现在区域内各要素相互联系、相互制约，共同构成区域发展的整体框架。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差异性则是因为不同区域在资源禀赋、历史基础、文化背景等方面存在差异，导致区域发展呈现出不同的特点。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动态性表现在区域发展是一个不断变化的过程，随着时间和内外部条件的变化而发展。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概念：区域发展指在一定时空范围内，以资源开发、产业组织、结构优化为主要中心的一系列经济社会活动。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区域发展概念及特点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传统社会阶段、工业化阶段、高效益综合发展阶段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展水平和特点，区域发展可分为发达地区、发展中地区和欠发达地区等类型。发达地区通常具有较高的经济水平和科技实力，发展中地区则处于经济快速增长阶段，欠发达地区则相对落后，需要采取措施加快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区域发展阶段与类型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包括土地、水、矿产等，是区域发展的物质基础。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历史基础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影响区域与外界的联系和交流，进而影响区域发展的机会和条件。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区域发展的历史积淀和文化传承对区域发展产生深远影响。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影响区域发展因素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政府政策对区域发展具有引导和调控作用，良好的政策环境有助于促进区域发展。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科技创新是推动区域发展的重要动力，提高科技水平有助于提升区域竞争力。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因素包括人口素质、价值观念、社会制度等，对区域发展产生直接或间接的影响。例如，人口素质的提高有助于提升区域创新能力和劳动力生产效率；价值观念的变化可以引导消费和投资行为；社会制度的完善则有助于保障公平正义和激发社会活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影响区域发展因素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区域发展差异表现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不同区域GDP总量和人均GDP存在显著差异，反映了各区域经济发展水平的不平衡。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国内生产总值（GDP）差异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各区域居民收入增速不同，导致收入差距逐渐扩大，进一步加剧了区域发展不平衡。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收入增速差异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各区域财政收支状况不同，一些地区财政收入较高，而支出相对较低，而另一些地区则相反。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财政收支差异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经济发展水平差异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816" b="881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产业结构与布局差异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三次产业结构差异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各区域第一产业、第二产业、第三产业比重不同，反映了各区域产业结构的特点和发展阶段。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产业布局差异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不同区域产业布局不同，一些地区以重工业为主，而另一些地区则以轻工业或服务业为主。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产业链完善程度差异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各区域产业链完善程度不同，一些地区形成了较为完整的产业链，而另一些地区则相对欠缺。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各区域城市化水平不同，一些地区城市化率较高，而另一些地区则相对较低。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417" r="194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城市化水平差异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不同区域城市空间分布不同，一些地区城市密集，而另一些地区则相对稀疏。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城市空间分布差异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各区域城乡发展不平衡，一些地区城乡差距较小，而另一些地区则存在较大差距。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城乡发展差异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城市化进程及空间分布差异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因地制宜原则与实践应用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根据不同地区的自然、经济、社会条件，采取适宜的发展策略，实现资源优化配置和区域可持续发展。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避免一刀切的发展模式，提高区域发展的针对性和实效性；促进区域内部协调发展，缩小地区发展差异；有利于保护生态环境，实现人与自然和谐共生。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125" r="1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因地制宜原则内涵及意义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珠江三角洲地区工业化和城市化进程中的因地制宜策略。该地区利用紧邻港澳的区位优势，优先承接劳动密集型产业，逐步发展高新技术产业，实现了经济的快速崛起。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黄土高原地区的水土保持与生态建设。针对该地区水土流失严重的问题，采取植树造林、退耕还林还草等措施，有效改善了生态环境，提高了土地生产力。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因地制宜要充分考虑区域特点和发展阶段，制定切实可行的发展策略；注重生态环境保护，实现经济效益、社会效益和生态效益的统一。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典型案例分析与启示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https://d.book118.com/287032035004006046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2024-09-20T23:20:41.646</cp:lastPrinted>
  <dcterms:created xsi:type="dcterms:W3CDTF">2024-09-20T15:20:41Z</dcterms:created>
  <dcterms:modified xsi:type="dcterms:W3CDTF">2024-09-20T15:20:43Z</dcterms:modified>
</cp:coreProperties>
</file>