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44725-7CF5-41D2-9D5A-314933907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066F1-98B2-46BE-AA80-934864D40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56D03-F7EE-4223-98E3-00AD22747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537CD-5798-4ECA-B8EA-0DAFD2A0C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CD26FB-FA66-4655-BCAA-B23624611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0D95C-FD29-4A8F-9C7E-4DAFBB313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9FF480-D131-4105-8474-0D7AF77FF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1F5C7-4CE8-4E55-9057-0140C3FF8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2C37C-7F1A-4491-A966-3C597DCB4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C0E8B-E8BA-4CB6-B1E5-74B124787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C0208-E910-414C-AC57-17C009BEB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33014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化工岗位技能比武活动方案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活动主题与口号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活动时间与地点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活动内容与形式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活动参与人员及要求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活动组织与实施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活动宣传与推广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https://d.book118.com/287033014055006042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STKaiti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2024-09-15T15:42:08.134</cp:lastPrinted>
  <dcterms:created xsi:type="dcterms:W3CDTF">2024-09-15T07:42:08Z</dcterms:created>
  <dcterms:modified xsi:type="dcterms:W3CDTF">2024-09-15T07:42:09Z</dcterms:modified>
</cp:coreProperties>
</file>