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47A45-DF39-4948-AF45-C61B0BE332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540E45-D4C8-4F09-9970-5F6BA9789C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E03B2-0727-4540-AA70-5111731B8D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1D2B8A-8CD5-489D-9BDD-7A17D67C6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E714EE-FE0A-45D6-AA60-A02969DF4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000D43-94D5-428A-83D2-B0950C3979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E7C62B-73C9-42D6-A678-09CE625B00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BCEAA8-0637-42E4-86BE-CEEFF5F41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086F9E-C017-4F7A-A5D8-A4E5884F2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3AD13-287B-4E06-9C31-F973FEFBB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507721-4544-4F7A-A1A3-BA4AE6598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7033132024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统计系统调查队综合调查工作总结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调查实施过程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问题与挑战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随着社会经济的快速发展，统计数据的需求日益增长，对统计系统调查队的工作提出了更高的要求。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为了更好地满足社会各界对统计数据的需求，统计系统调查队不断加强综合调查工作，提高数据质量和时效性。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15892" r="15892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统计系统调查队作为国家统计局的重要组成部分，承担着收集、整理、分析、发布全国统计数据的任务。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综合调查工作旨在全面了解国家经济、社会、科技等方面的发展情况。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通过综合调查，为国家制定政策和规划提供科学依据，促进经济社会的可持续发展。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综合调查工作还为国际组织和其他国家提供数据参考，促进国际交流与合作。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调查实施过程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5"/>
          <a:srcRect t="26319" b="2631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调查方案设计与制定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明确调查目的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在方案设计阶段，我们首先明确了调查的目的和意义，确保调查工作能够满足实际需求。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确定调查范围和对象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根据调查目的，我们确定了调查范围和对象，确保调查具有针对性和代表性。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设计调查方法和工具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为了获取准确的数据，我们精心设计了调查方法和工具，包括问卷、访谈提纲等。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通过多种方式进行数据采集，包括问卷调查、实地访谈、档案资料等，确保数据的全面性和准确性。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数据筛选与整理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4" name="Connector 14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5" name="Freeform 15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8" name="TextBox 18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数据编码与转换</a:t>
            </a:r>
          </a:p>
        </p:txBody>
      </p:sp>
      <p:cxnSp>
        <p:nvCxnSpPr>
          <p:cNvPr id="19" name="Connector 19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Freeform 21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2" name="Picture 22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3" name="TextBox 23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对采集到的数据进行筛选和整理，去除无效和异常数据，确保数据的质量。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对数据进行必要的编码和转换，以便进行后续的数据分析。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对参与调查的人员进行充分的培训，确保他们了解调查目的、方法和要求。</a:t>
            </a:r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调查员培训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在调查过程中，进行现场督导和检查，确保调查工作按照方案执行。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现场督导</a:t>
            </a:r>
          </a:p>
        </p:txBody>
      </p:sp>
      <p:pic>
        <p:nvPicPr>
          <p:cNvPr id="12" name="Picture 12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4" name="TextBox 14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对已完成的调查数据进行复核和抽查，以确保数据的真实性和准确性。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复核与抽查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调查质量控制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调查结果分析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331168"/>
            <a:ext cx="515576" cy="439821"/>
            <a:chOff x="454963" y="331168"/>
            <a:chExt cx="515576" cy="439821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按照调查要求，我们收集了大量相关数据，涵盖了各个领域，确保数据的全面性和准确性。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5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在数据收集的基础上，我们对数据进行筛选，去除异常值和缺失值，确保数据的可用性。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数据筛选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0" name="Connector 20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1" name="TextBox 21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通过计算均值、中位数、众数、方差等统计量，对数据进行描述，揭示数据的分布特征。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数据描述</a:t>
            </a:r>
          </a:p>
        </p:txBody>
      </p:sp>
      <p:sp>
        <p:nvSpPr>
          <p:cNvPr id="23" name="AutoShape 23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数据整理与描述性统计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https://d.book118.com/287033132024006043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2024-09-16T20:32:27.053</cp:lastPrinted>
  <dcterms:created xsi:type="dcterms:W3CDTF">2024-09-16T12:32:27Z</dcterms:created>
  <dcterms:modified xsi:type="dcterms:W3CDTF">2024-09-16T12:32:29Z</dcterms:modified>
</cp:coreProperties>
</file>