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F59251-D47F-4A6E-AABC-725AFA8DA6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8850A-53FD-44EF-8B6F-F2580F1C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CC0F-379C-4C65-8B17-5D4DF223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88CD3-5FFD-423E-9F69-C193A949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A5638-C04A-48D4-80AD-95B70873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CE7CE-3DF1-4B6E-9126-9D385743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2C13C-70B0-42D7-A5CC-50BC51E2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2F1E1-2A87-43E0-A17B-E89F1BE0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DA3B8-5903-4DB5-90EB-B0A05BC6D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FE715-B3FE-47B5-AFCC-BCCE045E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5FAE-694A-4E1E-A825-5374B95A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0806-AD74-45E8-A721-B975836B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D4EDA5-5FBE-4BB6-86BC-1C0BBC1795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331D17-779B-422C-AD97-2D9FEB76DF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313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ricu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护理实习查房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RICU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护理实习查房的准备工作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实习过程跟岗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实习总结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RICU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护理实习查房简介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RICU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护理实习查房是指在重症监护室进行的护理实习活动，旨在培养护理学生对危重病人的监护和护理能力。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提升判断能力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学会根据病人病情及时调整护理计划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处理问题能力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学会应对突发情况，快速决策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锻炼观察能力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学会观察病人病情变化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RICU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护理实习查房是护理学生专业成长的重要环节，可以锻炼学生的观察、判断和处理问题的能力。通过实践锻炼，护理学生能够更好地适应未来的工作环境，提高护理水平。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RICU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护理实习查房的准备工作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实习前准备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RICU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护理实习查房之前，必须了解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RICU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的患者类型和疾病特点，熟悉常见的护理操作和器械使用，以确保能够胜任实习工作。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实习前的知识储备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7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复习相关课程知识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包括急救技能和药物知识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提前了解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RICU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的常见病例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了解常见病例的特征和处理方法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RICU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实习的收获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RICU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护理实习查房，可以增强护理技能，培养团队合作精神，并且更深入地了解护理工作的重要性。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实习过程跟岗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实习前布置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在进入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RICU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实习之前，首先要熟悉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RICU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的工作环境和医疗团队，了解各个区域的功能和布局。同时，接受实习指导老师的安排和指导，明确实习期间的任务和目标。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27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学会如何与医疗团队协作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及时沟通，分享患者的情况和需求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协作解决问题，提高工作效率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实习中的交流与沟通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与患者和家属建立良好的沟通关系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倾听患者和家属的需求和意见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提供安全、亲切的护理服务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https://d.book118.com/287033136033006054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ricu护理实习查房</vt:lpstr>
      <vt:lpstr>目录</vt:lpstr>
      <vt:lpstr>第一章 简介</vt:lpstr>
      <vt:lpstr> </vt:lpstr>
      <vt:lpstr>重要性</vt:lpstr>
      <vt:lpstr>总结</vt:lpstr>
      <vt:lpstr>第2章 RICU护理实习查房的准备工作</vt:lpstr>
      <vt:lpstr> </vt:lpstr>
      <vt:lpstr>实习前的知识储备</vt:lpstr>
      <vt:lpstr> </vt:lpstr>
      <vt:lpstr>第3章 实习过程跟岗</vt:lpstr>
      <vt:lpstr>实习前布置</vt:lpstr>
      <vt:lpstr>实习中的交流与沟通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2024-09-28T09:46:43.306</cp:lastPrinted>
  <dcterms:created xsi:type="dcterms:W3CDTF">2024-09-28T01:46:43Z</dcterms:created>
  <dcterms:modified xsi:type="dcterms:W3CDTF">2024-09-28T01:46:45Z</dcterms:modified>
</cp:coreProperties>
</file>