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825315-7204-4F36-9AD5-19CEFDB8A3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AE13AB-5584-4764-B1F0-A867B2B4AA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510FA7-8C71-4E86-8182-3E22A86E97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32EA4D-947D-4FC1-9B7A-24B1D48F3C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8DC1A3-E739-4A51-8BA1-A20B5970A2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C96F40-9C73-4906-BB8B-3DCE1B5CFF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1F3209-6BFA-47B3-A236-CD4687B7A8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E30882-1761-49DD-9561-6F8DECCE41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4DD6CB-3A65-4AC4-88D9-56DF5AE38A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99AEA1-BE6F-49DE-9E4D-E1FABD6233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EB0C2-D5AD-445B-9A37-840BA1A619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34120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教育心理学</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教育心理学概述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认知过程与教育</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情感过程与教育</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个性发展与教育</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学习心理与教育</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社会心理与教育</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教育心理学概述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教育心理学是研究教育和教学过程中教育者和受教育者心理活动现象及其产生和变化规律的心理学的分支学科。</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教育心理学在19世纪末才成为一门独立的学科，但历史上的许多教育家已能够在教育实践中自觉地根据人的心理状态有针对性地进行教学。中国古代教育家孔子就提出“不愤不启，不悱不发”的启发式教学方法。古希腊的苏格拉底也提出“我不是给人知识，而是使知识自己产生的产婆”这样的教育心理学思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发展历程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教育心理学的研究对象是教育过程中的心理现象和规律，包括受教育者的各种心理现象及其变化和发展规律，以及教育者如何通过这些规律对受教育者进行有效的教育。</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任务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揭示受教育者在教育过程中的心理规律，为教育者提供科学的教育方法和策略，促进受教育者的全面发展。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研究对象与任务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与心理学的关系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教育心理学是心理学的一个分支，它运用心理学的理论和方法来研究教育过程中的心理现象和规律。同时，教育心理学的研究结果也可以为心理学的发展提供新的材料和依据。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96" r="119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与教育学的关系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学是研究教育现象和教育问题、揭示教育规律的科学。教育心理学是教育学的基础学科之一，它为教育学提供关于受教育者的心理发展规律和特点的知识，帮助教育者更好地理解和应对受教育者的心理需求和行为问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与其他相关学科的关系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心理学还与认知心理学、发展心理学、社会心理学、生理心理学等相关学科有密切的联系。这些学科的研究成果可以为教育心理学提供理论支持和实证依据，同时也可以从教育心理学的角度对这些学科的研究结果进行解释和应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与其他学科的关系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认知过程与教育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111" r="14111"/>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83" r="1258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注意的定义和类型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注意的品质</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记忆的定义和类型</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记忆的过程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注意与记忆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注意是心理活动对一定对象的指向和集中，包括无意注意、有意注意和有意后注意三种类型。</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记忆是过去的经验在头脑中的反映，包括形象记忆、逻辑记忆、情绪记忆和运动记忆四种类型。</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包括注意的广度、注意的稳定性、注意的分配和注意的转移四个方面。</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包括识记、保持、再认或回忆三个基本环节。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思维的定义和类型</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思维是人脑对客观事物的本质属性和内在联系的概括的、间接的反映，包括动作思维、形象思维和抽象思维三种类型。</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思维的品质</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包括思维的广阔性、深刻性、独立性、批判性、灵活性和敏捷性六个方面。</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想象的定义和类型</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想象是人脑对已储存的表象进行加工改造，形成新形象的心理过程，包括无意想象和有意想象两种类型。</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想象的品质</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包括想象的主动性、丰富性、生动性和新颖性四个方面。</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思维与想象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沟通的技巧</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包括倾听技巧、表达技巧、反馈技巧和冲突处理技巧四个方面。</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语言的定义和类型</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语言是人类最重要的交际工具，是人们进行沟通的主要表达方式，包括口头语言、书面语言和内部语言三种类型。</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语言的发展阶段</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包括前语言阶段、单词句阶段、电报句阶段和完整句阶段四个阶段。</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沟通的定义和类型</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沟通是人与人之间、人与群体之间思想与感情的传递和反馈的过程，以求思想达成一致和感情的通畅，包括语言沟通和非语言沟通两种类型。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语言与沟通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情感过程与教育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182" r="22182"/>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情绪与情感的定义</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情绪是短暂的、强烈的生理和心理反应，而情感是持久的、稳定的对事物的态度和体验。</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情绪与情感的关系</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情绪是情感的基础，情感是情绪的升华。情绪可以转化为情感，情感也可以影响情绪。</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情绪与情感在教育中的作用</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情绪和情感对学生的学习动机、学习态度、学习行为和学习效果都有重要影响。</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情绪与情感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689" b="1968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动机与需要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动机的定义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动机是推动人进行活动的内部动力，是激励人去行动以达到一定目的的内在原因。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需要与动机的关系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需要是动机产生的基础，动机是需要的表现形式。当需要得不到满足时，就会产生相应的动机去满足需要。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动机在教育中的作用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动机是影响学生学习的重要因素之一，它可以激发学生的学习热情，提高学生的学习积极性，促进学生的自主学习。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https://d.book118.com/287034120136006035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2024-09-10T09:15:54.048</cp:lastPrinted>
  <dcterms:created xsi:type="dcterms:W3CDTF">2024-09-10T01:15:54Z</dcterms:created>
  <dcterms:modified xsi:type="dcterms:W3CDTF">2024-09-10T01:15:56Z</dcterms:modified>
</cp:coreProperties>
</file>