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0B0BE-4500-407E-A53B-46C4C4BC5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8E4A4-0EC2-411E-8760-50B2D1C66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82323-E7AF-4E51-B7BA-E16BC7722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9E3D1-111F-492E-9573-D02FA8A78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E75546-AD7E-49C0-8CD3-1F6B15815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AB3536-4047-4F5A-BC94-B144AA13E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AEB06F-39B0-473C-9DA6-AA90946F4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A66DB-0CC1-4CD7-87CE-CABBBAECD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68B3A-8A78-4517-AEE5-621AF0852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237FE-4572-4AF4-8E70-75D12DBF4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E6370-108E-4B8D-B3E2-3DD98E85C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41201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单元工程施工量验收评定表填表方法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填表前准备工作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填写基本信息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填写施工量信息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质量评定与验收意见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签字盖章与存档管理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填表前准备工作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学习验收规范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熟悉工程验收的规范、规程和验收标准，确保评定工作有章可循。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查阅相关法规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了解国家、地方及行业关于工程量验收评定的法规、规定和标准。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掌握评定方法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学习并掌握工程量验收评定的具体方法、程序和要求。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熟悉相关法规和标准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工程概况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了解工程的建设规模、结构形式、施工方法等基本情况。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熟悉工程施工图纸，包括建筑、结构、给排水、电气等各专业图纸。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变更情况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了解工程施工过程中的变更情况，包括设计变更、施工变更等。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了解工程基本情况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施工记录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质量证明文件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收集原材料、构配件等的质量证明文件，如合格证、检验报告等。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隐蔽工程验收记录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收集隐蔽工程验收记录，确保隐蔽工程质量可控。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收集施工过程中的施工记录、施工日记等资料，了解施工实际情况。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其他相关资料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根据工程实际情况，收集其他必要的资料，如检测报告、测量数据等。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收集必要资料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填写基本信息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填写所验收评定的单元工程的具体名称，如“某大厦基础工程”或“某道路排水工程”等。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明确标注该单元工程在整体工程中的位置或范围，如“大厦地下室”、“道路K1+000至K2+000段”等。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工程名称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工程部位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工程名称与部位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施工单位及负责人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填写负责该单元工程施工的单位全称，包括单位名称、资质等级等相关信息。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填写施工单位在该单元工程中的主要负责人姓名、职务及联系方式，以便后续沟通联系。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填写负责该单元工程监理工作的单位全称，包括单位名称、资质等级等相关信息。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监理单位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填写监理单位在该单元工程中的主要负责人姓名、职务及联系方式，以便后续沟通联系。同时，应注明监理工程师的资格证书编号和有效期。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监理单位及负责人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填写施工量信息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https://d.book118.com/287041201020006035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2024-09-09T09:30:40.648</cp:lastPrinted>
  <dcterms:created xsi:type="dcterms:W3CDTF">2024-09-09T01:30:40Z</dcterms:created>
  <dcterms:modified xsi:type="dcterms:W3CDTF">2024-09-09T01:30:42Z</dcterms:modified>
</cp:coreProperties>
</file>