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1C272-3DE1-4C29-B07D-C4CE681E3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F622F-1061-4D1D-A3F4-4F873D127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417E7-4A8B-4DF5-8E13-60C18E8AF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E87CD-E0AD-425C-9D1A-451ECB2F7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693A57-65D8-4AC9-8114-29150886A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8D15D-C97A-4F33-9AAD-7771FAF30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17F84A-62BC-44C7-9987-DD0F9CC91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2DBC1-B436-49C3-A34B-75ADDF8AF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011C1-139E-4871-BA80-9453F9FF2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32B08-1777-4A21-B158-2AF454DC1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AF574-BA39-4B64-941B-66262DCA0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45131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《电子政务实施》ppt课件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电子政务实施的关键要素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电子政务实施步骤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电子政务实施案例分析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电子政务实施面临的挑战与解决方案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未来电子政务发展趋势与展望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是指政府机构运用现代信息技术和通信技术，将管理和服务通过网络技术进行集成，实现组织结构和工作流程的优化重组，超越时间、空间和部门分隔的限制，全方位地向社会提供优质、规范、透明的管理和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电子政务具有以下特点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电子政务依赖于信息技术和通信技术，实现政府管理和服务的数字化和网络化。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电子政务能够简化行政流程，提高政府机构的办事效率，减少中间环节和信息传递时间。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电子政务通过互联网向公众公开政府信息和办事流程，增强政府工作的透明度，便于公众监督。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电子政务提供在线咨询、申请、反馈等功能，加强政府与公众的互动交流，提高公众满意度。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提高政府工作效率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电子政务能够简化行政流程，实现自动化办公，提高政府工作效率。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电子政务对于提高政府工作效率、促进信息公开、增强政府服务能力等方面具有重要意义。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促进信息公开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电子政务通过互联网向公众公开政府信息，增强政府工作的透明度，满足公众的知情权。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加强社会监督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电子政务的透明度有利于社会对政府工作的监督，促进政府行为的规范化和法制化。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增强政府服务能力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电子政务能够提供更加便捷、高效的服务方式，满足公众多样化的需求，提高政府服务水平。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电子政务的重要性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电子政务的发展经历了萌芽期、启动期、推广期和创新发展期四个阶段。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萌芽期（20世纪60年…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政府开始探索计算机和信息技术在管理中的应用，建设初级数据库和办公自动化系统。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启动期（20世纪90年…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政府启动“三金工程”，推动计算机和网络技术在各级政府中的应用，建设政府内部办公网络和数据库。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推广期（21世纪初至2…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政府大力推广电子政务，建设一站式政务服务平台，实现各部门信息共享和业务协同。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创新发展期（2010年…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政府推动云计算、大数据、人工智能等新技术在电子政务中的应用，实现智慧政务的发展，提升政府治理能力和公共服务水平。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电子政务的发展历程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电子政务实施的关键要素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技术架构是电子政务实施的基础，它决定了系统的性能、可扩展性和可维护性。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862" r="886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5375" r="153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技术架构应具备灵活性和可扩展性，以适应不断变化的业务需求和技术环境。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选择合适的技术架构可以确保电子政务系统的稳定性和高效性，提高政府服务的质量和效率。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技术架构的设计应注重安全性、可靠性和易用性，确保系统能够安全、高效地运行，并提供良好的用户体验。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数据管理是电子政务实施的重要环节，它涉及到数据的采集、存储、处理、分析和利用等方面。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建立统一的数据管理标准和规范，可以提高数据的共享性和互操作性，促进部门之间的信息交流和业务协同。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数据管理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数据管理应遵循完整性、准确性、一致性和安全性的原则，确保数据的可靠性和可用性。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数据管理应注重数据的质量和价值，通过数据分析和挖掘，为政府决策提供有力支持。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安全性与隐私保护是电子政务实施必须考虑的重要问题，它涉及到国家安全、个人隐私和社会稳定等方面。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隐私保护应尊重用户的合法权益，采取合理的隐私政策和技术手段，保护用户的个人信息不被非法获取和使用。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安全性与隐私保护应贯穿于电子政务实施的全过程，建立完善的安全管理体系和隐私保护机制。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电子政务系统的安全性应得到充分保障，采取有效的安全措施和技术手段，防止系统遭受攻击和数据泄露。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75049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用户体验与界面设计是电子政务实施的关键因素之一，它直接影响到用户对系统的接受度和使用效果。</a:t>
            </a:r>
          </a:p>
        </p:txBody>
      </p:sp>
      <p:sp>
        <p:nvSpPr>
          <p:cNvPr id="7" name="Freeform 7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887964" y="3802911"/>
            <a:ext cx="2562225" cy="1514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用户体验与界面设计应注重个性化需求，根据不同用户的特点和需求，提供定制化的服务和体验。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346021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良好的用户体验和界面设计可以提高用户满意度和忠诚度，促进用户对电子政务系统的使用和推广。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16992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用户体验与界面设计应注重人性化、易用性和美观性，提供直观、简洁、易于操作的用户界面。</a:t>
            </a:r>
          </a:p>
        </p:txBody>
      </p:sp>
      <p:sp>
        <p:nvSpPr>
          <p:cNvPr id="22" name="Freeform 22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用户体验与界面设计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法律法规与标准是电子政务实施的重要保障，它为电子政务的发展提供了指导和规范。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遵循相关法律法规和标准可以确保电子政务实施合法合规，保护用户的合法权益和社会公共利益。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了解和掌握相关法律法规和标准的要求，可以避免在电子政务实施过程中出现法律风险和合规问题。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电子政务实施应积极推动相关法律法规和标准的制定和完善，促进电子政务的健康发展。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对收集到的信息进行整理和分析，确定电子政务实施的具体需求。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明确电子政务实施的目标，如提高政府工作效率、优化公共服务等。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调研与收集信息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通过问卷调查、访谈等方式，了解政府部门和公众的需求和期望。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制定规划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根据需求分析结果，制定电子政务实施的总体规划和实施计划。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设计电子政务系统的整体架构，包括硬件和软件架构、网络架构等。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功能模块设计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根据需求分析结果，设计系统的各个功能模块，包括用户界面、业务逻辑等。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搭建适合系统开发的硬件和软件环境。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开发环境搭建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按照系统规划和设计，编写和实现各个功能模块的代码。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代码编写与实现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对开发完成的系统进行测试，包括功能测试、性能测试、安全测试等。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系统开发与测试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https://d.book118.com/287045131030006041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2024-09-13T20:53:37.534</cp:lastPrinted>
  <dcterms:created xsi:type="dcterms:W3CDTF">2024-09-13T12:53:37Z</dcterms:created>
  <dcterms:modified xsi:type="dcterms:W3CDTF">2024-09-13T12:53:39Z</dcterms:modified>
</cp:coreProperties>
</file>