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2839CE-D0EB-49D7-AF7B-C227B3B7F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4B1FD-8C71-48E4-821F-AD7AAC616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0EC98E-964F-4735-A818-2BA7F146A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1A605E-3C88-488E-965E-0184D94DB5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90F9A2-4517-498E-8BA6-3045C52ACD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5C1A12-584D-47FC-BC51-745ED6712E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45FE3B-4F12-4816-9936-D558E33B38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36292F-6B2A-4D5C-8813-DE791C7E5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012EBA-240C-4F50-AE17-7E94B99BE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B12967-6543-4B80-85EB-EE011E904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CCFB5-5A3A-45BA-B1C0-B8A4F275D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460560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某有限责任公司的职工持股会章程</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职工持股会概述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股权管理与分配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职工权益保障措施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组织架构与运行机制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财务管理与资金使用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章程修改与解释权归属</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职工持股会概述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职工持股会定义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职工持股会是由本公司内部职工自愿组成的、旨在通过持有本公司股份参与公司治理和分享公司成长红利的组织。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通过职工持股会，激发职工的主人翁意识，增强公司的凝聚力和竞争力，促进公司长期稳定发展。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3" b="7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134" b="1813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持股会与公司关系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独立性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职工持股会作为独立的法人实体，依法享有民事权利并承担民事责任。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与公司关系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职工持股会通过持有公司股份，成为公司的股东之一，享有相应的股东权利并承担股东义务。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协作与监督</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职工持股会应与公司其他股东、董事会、监事会等治理机构密切协作，共同推动公司的健康发展，同时对公司管理层进行监督。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成员资格</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凡本公司正式职工，均有资格自愿申请加入职工持股会。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申请与审批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职工申请加入持股会需填写申请表，经持股会理事会审批同意后，方可成为会员。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退出机制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会员在离职、退休等情况下，可按照持股会章程的规定退出持股会，并办理相关手续。</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持股会成员资格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股权管理与分配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股权来源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公司职工持股会所持股权由公司原有股东转让或公司增资扩股时向职工持股会定向增发。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股权结构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职工持股会作为公司的股东之一，持有公司一定比例的股份，具体比例根据公司章程和实际情况而定。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股权来源及结构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按照“自愿参与、公平合理、按劳分配”的原则进行股权分配，确保公司职工广泛参与并分享公司发展的成果。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分配原则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根据职工的岗位、职责、贡献等因素，制定具体的股权分配方案，经职工持股会会员大会审议通过后实施。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分配方案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股权分配原则与方案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职工持股会会员之间可以相互转让其持有的股份，但需符合公司章程和持股会章程的规定，并报经公司董事会批准。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退出机制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职工持股会会员在离职、退休等情况下，其持有的股份可以按照公司章程和持股会章程的规定进行回购或转让。具体退出方式及价格由公司章程和持股会章程规定。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股权转让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股权转让及退出机制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职工权益保障措施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参与决策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职工持股会有权参与公司重大事项的决策，如公司战略规划、重大投资等，其代表可进入公司董事会或监事会。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建议和意见反馈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职工持股会成员可对公司经营提出建议和意见，公司有义务进行认真考虑并及时反馈。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信息公开透明</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公司应定期向职工持股会公开财务报告、经营情况等重要信息，确保职工对公司运营有充分了解。</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知情权与参与权保障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职工持股会有权参与公司利润分配，按照持股比例享受相应的股息和红利。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利润分配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股权转让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250" r="10250"/>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优先认购权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33" r="1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职工持股会成员有权依法转让其持有的公司股份，公司应提供必要的支持和协助。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在公司增发股份时，职工持股会享有优先认购权，以保持其持股比例不被稀释。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收益权与处置权保障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https://d.book118.com/287046056064006041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2024-09-14T04:59:38.418</cp:lastPrinted>
  <dcterms:created xsi:type="dcterms:W3CDTF">2024-09-13T20:59:38Z</dcterms:created>
  <dcterms:modified xsi:type="dcterms:W3CDTF">2024-09-13T20:59:40Z</dcterms:modified>
</cp:coreProperties>
</file>