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E5489-96BF-4CEB-9250-CBC79C67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48EC6-2A67-4BE3-A46F-A97EE673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5B428-5104-440C-9D17-30A41E42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680FE-C3C7-4F91-A3E6-C2ECDEEE3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326C1-E4A3-49B5-9B40-9865866E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75A29A-8E57-46EE-80E7-E405EBE7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37DAB-5D41-4279-B033-FB9D37FA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A3564-80A9-4BAE-BECD-880EBC58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31E8E-74F3-4652-8B77-8ACBFFFC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BB54D-343B-4F8C-BA26-88CBAA7B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C1B9D-2CE2-49EF-9A1A-2CADA7FB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46062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常用量具量仪测量方法讲述课件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量具量仪概述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长度量具量仪的测量方法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角度量具量仪的测量方法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表面粗糙度量具量仪的测量方法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其他量具量仪的测量方法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量具量仪概述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量具量仪是用于测量各种物理量（如长度、角度、直径等）的工具和仪器。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按照测量对象可以分为长度量具、角度量具、表面粗糙度量具、形位误差量具等；按照工作原理可以分为机械量具、光学量具、电动量具等。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量具量仪的定义与分类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量具量仪的精度是指其测量的准确程度，通常以误差的形式来表示。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误差是指测量值与真实值之间的差异，可以分为系统误差和随机误差两类。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选择高精度量具量仪、正确使用量具量仪、多次测量求平均值等。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减小误差的方法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量具量仪的精度与误差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正确安装、调整量具量仪，确保测量基准面与量具量仪的测量面接触良好；在使用过程中避免剧烈震动和碰撞；使用后及时清洁并妥善保管。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定期检查量具量仪的精度，保持其良好的工作状态；定期清洗和润滑，防止生锈和磨损；长期不使用时，应存放在干燥、无尘的地方。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量具量仪的使用与保养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长度量具量仪的测量方法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将游标卡尺的测量面与被测工件表面贴合，确保测量轴线与被测尺寸方向一致。然后读出主尺和游标上的读数，并记录下来。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检查游标卡尺的外观是否完好，确认测量范围和精度等级符合要求。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使用游标卡尺时，应避免剧烈的冲击和振动，以免损坏卡尺。同时，要保持卡尺的清洁，防止灰尘和污垢影响测量精度。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198" r="2819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250" r="27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游标卡尺的测量方法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检查千分尺的外观和尺寸是否完好，确认测量范围和精度等级符合要求。同时，要确保千分尺的测量面干净、无污垢和划痕。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386" r="2038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将被测工件放在稳定的测量台上，然后将千分尺的测量面与被测工件表面贴合。旋转千分尺的微分筒，使两个测量面接触，然后锁紧测微螺杆。最后读出主尺和微分筒上的读数，并记录下来。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使用千分尺时，应避免剧烈的冲击和振动，以免损坏千分尺。同时，要保持千分尺的清洁，防止灰尘和污垢影响测量精度。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千分尺的测量方法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检查百分表的外观是否完好，确认测量范围和精度等级符合要求。同时，要确保百分表的测量面干净、无污垢和划痕。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将被测工件放在稳定的测量台上，然后将百分表的测量头与被测工件表面接触。旋转百分表的表盘，使指针指向零位。然后移动被测工件，观察指针的偏移量，并记录下来。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使用百分表时，应避免剧烈的冲击和振动，以免损坏百分表。同时，要保持百分表的清洁，防止灰尘和污垢影响测量精度。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百分表的使用方法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测量前准备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检查杠杆千分尺的外观是否完好，确认测量范围和精度等级符合要求。同时，要确保杠杆千分尺的测量面干净、无污垢和划痕。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将被测工件放在稳定的测量台上，然后将杠杆千分尺的测量面与被测工件表面贴合。旋转杠杆千分尺的微分筒，使两个测量面接触，然后锁紧测微螺杆。最后读出主尺和微分筒上的读数，并记录下来。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使用杠杆千分尺时，应避免剧烈的冲击和振动，以免损坏杠杆千分尺。同时，要保持杠杆千分尺的清洁，防止灰尘和污垢影响测量精度。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杠杆千分尺的使用方法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角度量具量仪的测量方法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准确测量角度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角度尺是一种用于测量角度的量具，通常由一个固定尺和一个可移动尺组成。使用时，将固定尺固定在基准面上，然后将可移动尺旋转至所需角度，通过读数即可得到测量结果。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使用角度尺时，要确保固定尺和可移动尺之间的角度是准确的，同时要避免尺子受到撞击或振动，以免影响测量精度。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角度尺的测量方法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https://d.book118.com/287046062063006051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2024-09-24T12:26:32.148</cp:lastPrinted>
  <dcterms:created xsi:type="dcterms:W3CDTF">2024-09-24T04:26:32Z</dcterms:created>
  <dcterms:modified xsi:type="dcterms:W3CDTF">2024-09-24T04:26:34Z</dcterms:modified>
</cp:coreProperties>
</file>