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9673D-2802-4D41-92EE-1EBFD733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7BE76-C199-47BD-8680-251D4DECD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29C93-BD2C-4EBE-9D17-1E87BA956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B3463-26A5-43F7-9420-AE7AD7206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025D7-0CC4-42A0-A727-D4C616360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9D95D-C02E-46F8-9043-7F26B321C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F76F8-E905-4A4B-AFE7-09A4E836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34A36-6692-400F-AACF-86B80AE5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BCF7F-D938-490F-877B-7E8C6CF5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8DAFF-18EA-4319-A15B-039B531D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2E9A0-8635-4127-8281-10522659E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46164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骨科护理脱口秀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769" b="287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骨科护理是针对骨骼、关节、肌肉及相关软组织损伤或疾病的护理，旨在促进患者康复、减轻疼痛、预防并发症和提高生活质量。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随着人口老龄化和运动损伤的增加，骨科疾病发病率不断上升，骨科护理在医疗保健体系中扮演着越来越重要的角色。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骨折、关节炎、椎间盘突出、韧带损伤等。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疼痛管理、康复训练、心理支持、营养指导等。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骨科患者的常见类型与护理需求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个性化护理、整体观、预防为主。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疼痛评估与控制、康复计划制定与实施、患者教育、沟通技巧等。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骨科护理的基本原则与技巧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骨科护理实践经验分享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一位骨折患者在骨科护理人员的精心照料下，恢复迅速，顺利出院。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一位骨关节炎患者在接受物理治疗后，疼痛得到缓解，生活质量显著提高。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一位脊柱侧弯患者在康复师的指导下，通过锻炼和调整生活习惯，逐渐恢复正常。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成功护理案例分享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648" r="106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面对患者的疼痛和不适，如何给予有效的心理支持和安抚？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加强与患者的沟通，了解其疼痛程度和心理状态，给予适当的心理疏导和支持。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如何根据患者的具体情况，制定个性化的护理计划？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与医生、康复师等团队成员密切合作，了解患者的病情和治疗方案，为其制定个性化的护理计划。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护理过程中的挑战与应对策略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加强护理人员的培训和教育，提高其专业知识和技能水平。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建立完善的骨科护理流程和规范，确保患者得到统一、标准化的护理服务。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加强与患者及其家属的沟通，提高患者的满意度和信任度。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提高骨科护理质量的建议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骨科护理的未来发展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https://d.book118.com/287046164055006035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2024-09-09T19:40:33.233</cp:lastPrinted>
  <dcterms:created xsi:type="dcterms:W3CDTF">2024-09-09T11:40:33Z</dcterms:created>
  <dcterms:modified xsi:type="dcterms:W3CDTF">2024-09-09T11:40:35Z</dcterms:modified>
</cp:coreProperties>
</file>