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9B30B-DD91-44E5-A416-75DFE68A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3CA29-1D5A-4D8F-AC6F-5273BB0F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5B85-6FC5-44C8-9095-B69C50D62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5F5B6-2C25-44EF-819D-192206C9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321C4A-1B96-476C-B98E-2F0E4E0B6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3DB1F-AC8D-49ED-97B2-07B26781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52FCF-BCFB-466B-9350-2640DF40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7C125-6C0F-43F7-B56E-CF46B2D8E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442D4-FAB1-4DC0-9E74-4346F9990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3474F-EA3C-466F-B863-79730FBCD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ABF40-6007-440E-8CCB-DE98750A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51114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骨干班主任培训总结会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培训成果的应用与推广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骨干班主任作为班主任中的佼佼者，其专业素养和领导能力对于学生成长和教育质量具有关键影响。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随着教育改革和教育理念的更新，对骨干班主任的专业发展提出了更高的要求。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445" r="114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当前教育环境下，班主任在班级管理和学生教育中的角色越来越重要。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推动学校教育的改革与发展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通过提升骨干班主任的专业水平，推动学校教育的改革与发展，提高学校整体的教育教学质量。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提高骨干班主任的专业素养和领导能力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通过培训，使骨干班主任掌握先进的教育理念、班级管理技巧和教育教学能力，提高其专业素养和领导能力。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促进骨干班主任之间的交流与合作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通过培训，为骨干班主任提供一个交流互动的平台，促进彼此之间的合作与共同进步。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有助于提高骨干班主任的教育教学水平，增强其班级管理和学生教育的能力。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有利于推动学校教育的改革与发展，提升学校整体的教育教学质量。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有助于提升教师的社会地位和形象，增强社会对教师的认同感和尊重。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如何制定班级规章制度、如何处理学生问题行为、如何组织班级活动等。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如何识别学生心理问题、如何进行心理辅导和干预、如何建立良好的师生关系等。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如何与家长有效沟通、如何建立家校合作关系、如何处理家校矛盾等。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00" r="171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86" r="181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邀请专家进行主题演讲，分享经验和案例。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分组讨论班级管理中的实际问题，分享解决方案。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模拟学生问题行为处理、家校沟通等场景，进行实践演练。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鼓励学员提问，进行现场答疑解惑。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专题讲座内容丰富，案例生动，深受学员欢迎；小组讨论氛围热烈，学员积极参与；角色扮演真实有趣，学员互动良好。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掌握了班级管理的基本策略和方法，提高了处理学生问题行为的能力；学员学会了如何进行有效的心理辅导和干预，有助于建立良好的师生关系；学员掌握了家校沟通的技巧和方法，有助于建立家校合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培训中的亮点与收获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https://d.book118.com/287051114023006025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2024-08-29T13:31:27.310</cp:lastPrinted>
  <dcterms:created xsi:type="dcterms:W3CDTF">2024-08-29T05:31:27Z</dcterms:created>
  <dcterms:modified xsi:type="dcterms:W3CDTF">2024-08-29T05:31:29Z</dcterms:modified>
</cp:coreProperties>
</file>