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93C19D-FA80-4031-BCE8-06AF5C7BE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9A1F77-9844-4896-BBA5-B320CD210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CF3583-56E8-4D6F-8E58-2D54C258F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9C19D3-C0E6-45D5-9DDA-E6CF4577A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23EB71-1192-4488-8810-510D78D01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AE57F8-0F1E-4578-B72E-58B9B6E49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EC7429-6C81-4502-9A49-FE4FCF4FE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837829-1EB6-4276-9826-92BC4D2E2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9499DC-FF23-414F-AE7C-A65DE4D54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B76FEE-B258-4FCC-9065-24097CB2F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3D6647-237B-4988-9955-F67D9A762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05301413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遵守法规 安全第一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遵守法规的重要性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常见安全风险及应对措施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应急预案与演练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法律法规更新与解读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遵守法规的重要性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遵守法规是企业保障员工权益的基础，包括劳动法、安全生产法等相关法律法规，确保员工获得合法、公正的待遇和福利。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1500" b="11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保障员工权益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企业遵守法规，尊重员工的尊严和人格，避免出现侵犯员工权益的行为，如强迫劳动、性别歧视等。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维护员工尊严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20875" b="20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5458" r="5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企业遵守法规，能够提高员工的满意度和忠诚度，增强员工的归属感和工作积极性。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提高员工满意度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保障员工权益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840" b="484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维护企业声誉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树立良好形象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企业遵守法规，能够树立良好的企业形象，赢得社会各界的信任和认可，提升企业的市场地位和竞争力。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维护品牌形象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企业遵守法规，能够维护品牌形象，确保企业的声誉不受损害，为企业的长期发展奠定基础。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避免负面舆论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企业遵守法规，能够避免因违法行为而引发的负面舆论，降低企业的公关危机风险。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遵守法规能够帮助企业预防法律纠纷，减少因违法行为而引发的诉讼和赔偿风险。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预防法律纠纷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042" r="11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降低经营风险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208" r="3208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提高合规意识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042" r="7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企业遵守相关法律法规，能够降低经营风险，确保企业的正常运营和可持续发展。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遵守法规有助于提高企业的合规意识和法律意识，使企业更加注重自我约束和规范管理。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避免法律风险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制定详细的安全培训计划，明确培训目标、内容、时间和方式。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安全培训计划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792" r="1879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培训内容应涵盖安全规章制度、安全操作规程、应急救援措施等方面。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对培训效果进行评估，确保员工掌握必要的安全知识和技能。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安全检查计划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制定定期的安全检查计划，包括检查频次、检查项目和检查标准。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检查实施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按照计划进行安全检查，确保各项安全措施得到有效执行。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检查结果处理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对检查结果进行记录和分析，及时处理存在的安全隐患。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安全检查制度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建立事故报告程序，明确事故报告的责任人、报告内容、报告方式和时限。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事故报告程序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对发生的事故进行调查，查明事故原因，明确责任人。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事故调查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根据事故调查结果，采取相应的处理措施，并制定预防类似事故再次发生的措施。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事故处理和预防措施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安全事故报告制度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常见安全风险及应对措施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https://d.book118.com/287053014134006031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2024-09-04T02:39:45.756</cp:lastPrinted>
  <dcterms:created xsi:type="dcterms:W3CDTF">2024-09-03T18:39:45Z</dcterms:created>
  <dcterms:modified xsi:type="dcterms:W3CDTF">2024-09-03T18:39:47Z</dcterms:modified>
</cp:coreProperties>
</file>